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1753" r:id="rId3"/>
    <p:sldId id="1754" r:id="rId4"/>
    <p:sldId id="1772" r:id="rId5"/>
    <p:sldId id="1773" r:id="rId6"/>
    <p:sldId id="1764" r:id="rId7"/>
    <p:sldId id="1765" r:id="rId8"/>
    <p:sldId id="1767" r:id="rId9"/>
    <p:sldId id="1768" r:id="rId10"/>
    <p:sldId id="1769" r:id="rId11"/>
    <p:sldId id="267" r:id="rId1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etitia KLOUTSE" initials="LK" lastIdx="1" clrIdx="0">
    <p:extLst>
      <p:ext uri="{19B8F6BF-5375-455C-9EA6-DF929625EA0E}">
        <p15:presenceInfo xmlns:p15="http://schemas.microsoft.com/office/powerpoint/2012/main" userId="Laetitia KLOUTS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D9F3D9"/>
    <a:srgbClr val="008000"/>
    <a:srgbClr val="7FBE5D"/>
    <a:srgbClr val="FDB913"/>
    <a:srgbClr val="006600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Style léger 1 - Accentuation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61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4" d="100"/>
          <a:sy n="64" d="100"/>
        </p:scale>
        <p:origin x="3115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33D2C8-2DD6-4996-87E2-E37AD8A75ECE}" type="datetimeFigureOut">
              <a:rPr lang="fr-FR" smtClean="0"/>
              <a:t>21/07/2020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3A596A-28CC-442A-ADF1-06494D041E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865821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344A34-9BA4-41D7-B7E3-5B24647E493E}" type="datetimeFigureOut">
              <a:rPr lang="fr-FR" smtClean="0"/>
              <a:t>21/07/2020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308551-B341-40E0-A926-4E61721248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27585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1" descr="C:\Users\Laetitia KLOUTSE\Desktop\DJI_0034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45" y="1135320"/>
            <a:ext cx="2286000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 2" descr="C:\Users\Laetitia KLOUTSE\Desktop\DJI_0036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45" y="3810258"/>
            <a:ext cx="2286000" cy="125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3" descr="C:\Users\Laetitia KLOUTSE\Desktop\DJI_0063.JP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90" t="13525" r="5421" b="10458"/>
          <a:stretch>
            <a:fillRect/>
          </a:stretch>
        </p:blipFill>
        <p:spPr bwMode="auto">
          <a:xfrm>
            <a:off x="94782" y="2483108"/>
            <a:ext cx="22860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 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82" y="5137408"/>
            <a:ext cx="228600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ZoneTexte 6"/>
          <p:cNvSpPr txBox="1">
            <a:spLocks noChangeArrowheads="1"/>
          </p:cNvSpPr>
          <p:nvPr userDrawn="1"/>
        </p:nvSpPr>
        <p:spPr bwMode="auto">
          <a:xfrm>
            <a:off x="2631282" y="294635"/>
            <a:ext cx="779621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fr-FR" altLang="fr-FR" sz="2400" dirty="0">
                <a:latin typeface="Century Gothic" panose="020B0502020202020204" pitchFamily="34" charset="0"/>
                <a:cs typeface="Levenim MT" panose="02010502060101010101" pitchFamily="2" charset="-79"/>
              </a:rPr>
              <a:t>AGENCE TOGOLAISE D’ELECTRIFICATION RURALE </a:t>
            </a:r>
          </a:p>
          <a:p>
            <a:pPr algn="ctr" eaLnBrk="1" hangingPunct="1"/>
            <a:r>
              <a:rPr lang="fr-FR" altLang="fr-FR" sz="2400" dirty="0">
                <a:latin typeface="Century Gothic" panose="020B0502020202020204" pitchFamily="34" charset="0"/>
                <a:cs typeface="Levenim MT" panose="02010502060101010101" pitchFamily="2" charset="-79"/>
              </a:rPr>
              <a:t>ET DES ENERGIES RENOUVELABLES</a:t>
            </a:r>
          </a:p>
        </p:txBody>
      </p:sp>
      <p:sp>
        <p:nvSpPr>
          <p:cNvPr id="13" name="Titre 1"/>
          <p:cNvSpPr>
            <a:spLocks noGrp="1"/>
          </p:cNvSpPr>
          <p:nvPr>
            <p:ph type="ctrTitle"/>
          </p:nvPr>
        </p:nvSpPr>
        <p:spPr>
          <a:xfrm>
            <a:off x="2699245" y="1782675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 b="0">
                <a:solidFill>
                  <a:srgbClr val="006D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4" name="Sous-titre 2"/>
          <p:cNvSpPr>
            <a:spLocks noGrp="1"/>
          </p:cNvSpPr>
          <p:nvPr>
            <p:ph type="subTitle" idx="1"/>
          </p:nvPr>
        </p:nvSpPr>
        <p:spPr>
          <a:xfrm>
            <a:off x="2699245" y="4437566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1C1E5E"/>
                </a:solidFill>
                <a:latin typeface="Century Gothic" panose="020B0502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fr-FR" dirty="0"/>
          </a:p>
        </p:txBody>
      </p:sp>
      <p:sp>
        <p:nvSpPr>
          <p:cNvPr id="15" name="Espace réservé du pied de page 4"/>
          <p:cNvSpPr>
            <a:spLocks noGrp="1"/>
          </p:cNvSpPr>
          <p:nvPr>
            <p:ph type="ftr" sz="quarter" idx="10"/>
          </p:nvPr>
        </p:nvSpPr>
        <p:spPr>
          <a:xfrm>
            <a:off x="0" y="6556375"/>
            <a:ext cx="12192000" cy="314325"/>
          </a:xfrm>
          <a:prstGeom prst="rect">
            <a:avLst/>
          </a:prstGeom>
          <a:solidFill>
            <a:srgbClr val="000039"/>
          </a:solidFill>
        </p:spPr>
        <p:txBody>
          <a:bodyPr/>
          <a:lstStyle>
            <a:lvl1pPr indent="457200" eaLnBrk="1" fontAlgn="auto" hangingPunct="1">
              <a:spcBef>
                <a:spcPts val="0"/>
              </a:spcBef>
              <a:spcAft>
                <a:spcPts val="0"/>
              </a:spcAft>
              <a:defRPr lang="fr-FR" sz="1200" b="1" dirty="0" smtClean="0">
                <a:solidFill>
                  <a:schemeClr val="bg1"/>
                </a:solidFill>
                <a:effectLst/>
                <a:latin typeface="Century Gothic" panose="020B0502020202020204" pitchFamily="34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sz="1000" b="0">
              <a:solidFill>
                <a:schemeClr val="tx1"/>
              </a:solidFill>
              <a:latin typeface="+mn-lt"/>
              <a:cs typeface="+mn-cs"/>
            </a:endParaRPr>
          </a:p>
        </p:txBody>
      </p:sp>
      <p:pic>
        <p:nvPicPr>
          <p:cNvPr id="18" name="Picture 49161"/>
          <p:cNvPicPr/>
          <p:nvPr userDrawn="1"/>
        </p:nvPicPr>
        <p:blipFill>
          <a:blip r:embed="rId6"/>
          <a:stretch>
            <a:fillRect/>
          </a:stretch>
        </p:blipFill>
        <p:spPr>
          <a:xfrm>
            <a:off x="10685930" y="8886"/>
            <a:ext cx="1255058" cy="1407538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082" y="88165"/>
            <a:ext cx="1469400" cy="973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8709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674129" y="916072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83706" y="924299"/>
            <a:ext cx="7734300" cy="5811838"/>
          </a:xfrm>
          <a:prstGeom prst="rect">
            <a:avLst/>
          </a:prstGeom>
        </p:spPr>
        <p:txBody>
          <a:bodyPr vert="eaVert"/>
          <a:lstStyle>
            <a:lvl1pPr marL="228600" indent="-228600" algn="l" defTabSz="914400" rtl="0" eaLnBrk="1" latinLnBrk="0" hangingPunct="1">
              <a:lnSpc>
                <a:spcPct val="90000"/>
              </a:lnSpc>
              <a:buClr>
                <a:schemeClr val="accent5"/>
              </a:buClr>
              <a:buFont typeface="Wingdings 3" panose="05040102010807070707" pitchFamily="18" charset="2"/>
              <a:buChar char="´"/>
              <a:defRPr lang="fr-FR" sz="2400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buClr>
                <a:schemeClr val="accent5"/>
              </a:buClr>
              <a:buFont typeface="Wingdings 3" panose="05040102010807070707" pitchFamily="18" charset="2"/>
              <a:buChar char="´"/>
              <a:defRPr lang="fr-FR" sz="2400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buClr>
                <a:schemeClr val="accent5"/>
              </a:buClr>
              <a:buFont typeface="Wingdings 3" panose="05040102010807070707" pitchFamily="18" charset="2"/>
              <a:buChar char="´"/>
              <a:defRPr lang="fr-FR" sz="2400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buClr>
                <a:schemeClr val="accent5"/>
              </a:buClr>
              <a:buFont typeface="Wingdings 3" panose="05040102010807070707" pitchFamily="18" charset="2"/>
              <a:buChar char="´"/>
              <a:defRPr lang="fr-FR" sz="2400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buClr>
                <a:schemeClr val="accent5"/>
              </a:buClr>
              <a:buFont typeface="Wingdings 3" panose="05040102010807070707" pitchFamily="18" charset="2"/>
              <a:buChar char="´"/>
              <a:defRPr lang="fr-FR" sz="2400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6" name="Titre 1"/>
          <p:cNvSpPr txBox="1">
            <a:spLocks/>
          </p:cNvSpPr>
          <p:nvPr userDrawn="1"/>
        </p:nvSpPr>
        <p:spPr>
          <a:xfrm>
            <a:off x="1803961" y="161485"/>
            <a:ext cx="9144000" cy="933890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kern="1200">
                <a:solidFill>
                  <a:srgbClr val="006D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grpSp>
        <p:nvGrpSpPr>
          <p:cNvPr id="4" name="Groupe 3"/>
          <p:cNvGrpSpPr/>
          <p:nvPr userDrawn="1"/>
        </p:nvGrpSpPr>
        <p:grpSpPr>
          <a:xfrm>
            <a:off x="-3175" y="0"/>
            <a:ext cx="1560545" cy="6858000"/>
            <a:chOff x="-3175" y="0"/>
            <a:chExt cx="1560545" cy="6858000"/>
          </a:xfrm>
        </p:grpSpPr>
        <p:sp>
          <p:nvSpPr>
            <p:cNvPr id="17" name="Pentagone 16"/>
            <p:cNvSpPr/>
            <p:nvPr userDrawn="1"/>
          </p:nvSpPr>
          <p:spPr bwMode="auto">
            <a:xfrm>
              <a:off x="382246" y="735158"/>
              <a:ext cx="1175124" cy="285563"/>
            </a:xfrm>
            <a:prstGeom prst="homePlate">
              <a:avLst/>
            </a:prstGeom>
            <a:solidFill>
              <a:srgbClr val="006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18" name="Titre 1"/>
            <p:cNvSpPr txBox="1">
              <a:spLocks/>
            </p:cNvSpPr>
            <p:nvPr userDrawn="1"/>
          </p:nvSpPr>
          <p:spPr bwMode="auto">
            <a:xfrm>
              <a:off x="284195" y="767161"/>
              <a:ext cx="1273175" cy="253560"/>
            </a:xfrm>
            <a:prstGeom prst="rect">
              <a:avLst/>
            </a:prstGeom>
          </p:spPr>
          <p:txBody>
            <a:bodyPr>
              <a:normAutofit lnSpcReduction="10000"/>
            </a:bodyPr>
            <a:lstStyle>
              <a:lvl1pPr algn="l" defTabSz="457200" rtl="0" eaLnBrk="1" latinLnBrk="0" hangingPunct="1">
                <a:spcBef>
                  <a:spcPct val="0"/>
                </a:spcBef>
                <a:buNone/>
                <a:defRPr sz="36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  <a:ea typeface="+mj-ea"/>
                  <a:cs typeface="+mj-cs"/>
                </a:defRPr>
              </a:lvl1pPr>
              <a:lvl2pPr eaLnBrk="1" hangingPunct="1">
                <a:defRPr>
                  <a:solidFill>
                    <a:schemeClr val="tx2"/>
                  </a:solidFill>
                </a:defRPr>
              </a:lvl2pPr>
              <a:lvl3pPr eaLnBrk="1" hangingPunct="1">
                <a:defRPr>
                  <a:solidFill>
                    <a:schemeClr val="tx2"/>
                  </a:solidFill>
                </a:defRPr>
              </a:lvl3pPr>
              <a:lvl4pPr eaLnBrk="1" hangingPunct="1">
                <a:defRPr>
                  <a:solidFill>
                    <a:schemeClr val="tx2"/>
                  </a:solidFill>
                </a:defRPr>
              </a:lvl4pPr>
              <a:lvl5pPr eaLnBrk="1" hangingPunct="1">
                <a:defRPr>
                  <a:solidFill>
                    <a:schemeClr val="tx2"/>
                  </a:solidFill>
                </a:defRPr>
              </a:lvl5pPr>
              <a:lvl6pPr eaLnBrk="1" hangingPunct="1">
                <a:defRPr>
                  <a:solidFill>
                    <a:schemeClr val="tx2"/>
                  </a:solidFill>
                </a:defRPr>
              </a:lvl6pPr>
              <a:lvl7pPr eaLnBrk="1" hangingPunct="1">
                <a:defRPr>
                  <a:solidFill>
                    <a:schemeClr val="tx2"/>
                  </a:solidFill>
                </a:defRPr>
              </a:lvl7pPr>
              <a:lvl8pPr eaLnBrk="1" hangingPunct="1">
                <a:defRPr>
                  <a:solidFill>
                    <a:schemeClr val="tx2"/>
                  </a:solidFill>
                </a:defRPr>
              </a:lvl8pPr>
              <a:lvl9pPr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pPr algn="ctr" fontAlgn="auto">
                <a:spcAft>
                  <a:spcPts val="0"/>
                </a:spcAft>
                <a:defRPr/>
              </a:pPr>
              <a:r>
                <a:rPr lang="fr-FR" sz="1100" dirty="0">
                  <a:solidFill>
                    <a:srgbClr val="FFFFFF"/>
                  </a:solidFill>
                  <a:latin typeface="Century Gothic" panose="020B0502020202020204"/>
                  <a:cs typeface="Arial" panose="020B0604020202020204" pitchFamily="34" charset="0"/>
                </a:rPr>
                <a:t>www.at2er.tg</a:t>
              </a:r>
              <a:endParaRPr lang="fr-FR" dirty="0">
                <a:solidFill>
                  <a:srgbClr val="FFFFFF"/>
                </a:solidFill>
                <a:latin typeface="Century Gothic" panose="020B0502020202020204"/>
                <a:cs typeface="Arial" panose="020B0604020202020204" pitchFamily="34" charset="0"/>
              </a:endParaRPr>
            </a:p>
          </p:txBody>
        </p:sp>
        <p:sp>
          <p:nvSpPr>
            <p:cNvPr id="19" name="Rectangle 18"/>
            <p:cNvSpPr/>
            <p:nvPr userDrawn="1"/>
          </p:nvSpPr>
          <p:spPr bwMode="auto">
            <a:xfrm>
              <a:off x="-3175" y="0"/>
              <a:ext cx="393700" cy="6858000"/>
            </a:xfrm>
            <a:prstGeom prst="rect">
              <a:avLst/>
            </a:prstGeom>
            <a:solidFill>
              <a:srgbClr val="0000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dirty="0"/>
            </a:p>
          </p:txBody>
        </p:sp>
        <p:sp>
          <p:nvSpPr>
            <p:cNvPr id="20" name="Espace réservé du pied de page 4"/>
            <p:cNvSpPr txBox="1">
              <a:spLocks/>
            </p:cNvSpPr>
            <p:nvPr userDrawn="1"/>
          </p:nvSpPr>
          <p:spPr bwMode="auto">
            <a:xfrm rot="16200000">
              <a:off x="-2890838" y="2949576"/>
              <a:ext cx="6119813" cy="220662"/>
            </a:xfrm>
            <a:prstGeom prst="rect">
              <a:avLst/>
            </a:prstGeom>
          </p:spPr>
          <p:txBody>
            <a:bodyPr/>
            <a:lstStyle>
              <a:defPPr>
                <a:defRPr lang="fr-FR"/>
              </a:defPPr>
              <a:lvl1pPr marL="0" algn="l" defTabSz="914400" rtl="0" eaLnBrk="1" latinLnBrk="0" hangingPunct="1">
                <a:defRPr sz="1000" b="0" kern="1200">
                  <a:solidFill>
                    <a:schemeClr val="bg1"/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/>
                <a:t>Agence Togolaise d’Electrification Rurale et des Energies Renouvelables</a:t>
              </a:r>
              <a:r>
                <a:rPr lang="fr-FR">
                  <a:cs typeface="Times New Roman" panose="02020603050405020304" pitchFamily="18" charset="0"/>
                </a:rPr>
                <a:t> </a:t>
              </a:r>
              <a:endParaRPr lang="en-US" dirty="0">
                <a:cs typeface="Times New Roman" panose="02020603050405020304" pitchFamily="18" charset="0"/>
              </a:endParaRPr>
            </a:p>
          </p:txBody>
        </p:sp>
        <p:sp>
          <p:nvSpPr>
            <p:cNvPr id="21" name="Espace réservé du numéro de diapositive 5"/>
            <p:cNvSpPr txBox="1">
              <a:spLocks/>
            </p:cNvSpPr>
            <p:nvPr userDrawn="1"/>
          </p:nvSpPr>
          <p:spPr bwMode="auto">
            <a:xfrm rot="16200000" flipH="1">
              <a:off x="-155575" y="6338887"/>
              <a:ext cx="673100" cy="365126"/>
            </a:xfrm>
            <a:prstGeom prst="rect">
              <a:avLst/>
            </a:prstGeom>
          </p:spPr>
          <p:txBody>
            <a:bodyPr/>
            <a:lstStyle>
              <a:defPPr>
                <a:defRPr lang="fr-FR"/>
              </a:defPPr>
              <a:lvl1pPr marL="0" algn="l" defTabSz="914400" rtl="0" eaLnBrk="1" latinLnBrk="0" hangingPunct="1">
                <a:defRPr sz="1600" kern="1200">
                  <a:solidFill>
                    <a:schemeClr val="bg1"/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fld id="{33A46BC2-9972-4375-8D09-8ABA6C19553B}" type="slidenum">
                <a:rPr lang="fr-FR" sz="1400" smtClean="0"/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t>‹N°›</a:t>
              </a:fld>
              <a:endParaRPr lang="fr-FR" sz="1400" dirty="0"/>
            </a:p>
          </p:txBody>
        </p:sp>
        <p:cxnSp>
          <p:nvCxnSpPr>
            <p:cNvPr id="22" name="Connecteur droit 21"/>
            <p:cNvCxnSpPr/>
            <p:nvPr userDrawn="1"/>
          </p:nvCxnSpPr>
          <p:spPr bwMode="auto">
            <a:xfrm>
              <a:off x="-3175" y="6119813"/>
              <a:ext cx="393700" cy="0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Imag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65" y="62755"/>
            <a:ext cx="965384" cy="639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0734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du texte 2"/>
          <p:cNvSpPr>
            <a:spLocks noGrp="1"/>
          </p:cNvSpPr>
          <p:nvPr>
            <p:ph type="body" idx="1"/>
          </p:nvPr>
        </p:nvSpPr>
        <p:spPr>
          <a:xfrm>
            <a:off x="2352144" y="1915280"/>
            <a:ext cx="8815547" cy="3622769"/>
          </a:xfrm>
          <a:prstGeom prst="rect">
            <a:avLst/>
          </a:prstGeom>
        </p:spPr>
        <p:txBody>
          <a:bodyPr/>
          <a:lstStyle>
            <a:lvl1pPr marL="457200" indent="-457200">
              <a:buFont typeface="+mj-lt"/>
              <a:buAutoNum type="arabicPeriod"/>
              <a:defRPr sz="24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7" name="Titre 1"/>
          <p:cNvSpPr>
            <a:spLocks noGrp="1"/>
          </p:cNvSpPr>
          <p:nvPr>
            <p:ph type="ctrTitle"/>
          </p:nvPr>
        </p:nvSpPr>
        <p:spPr>
          <a:xfrm>
            <a:off x="1829669" y="368080"/>
            <a:ext cx="9144000" cy="933890"/>
          </a:xfrm>
          <a:prstGeom prst="rect">
            <a:avLst/>
          </a:prstGeom>
        </p:spPr>
        <p:txBody>
          <a:bodyPr anchor="b"/>
          <a:lstStyle>
            <a:lvl1pPr algn="ctr">
              <a:defRPr sz="6000" b="0">
                <a:solidFill>
                  <a:srgbClr val="006D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grpSp>
        <p:nvGrpSpPr>
          <p:cNvPr id="25" name="Groupe 24"/>
          <p:cNvGrpSpPr/>
          <p:nvPr userDrawn="1"/>
        </p:nvGrpSpPr>
        <p:grpSpPr>
          <a:xfrm>
            <a:off x="0" y="0"/>
            <a:ext cx="1560545" cy="6858000"/>
            <a:chOff x="-3175" y="0"/>
            <a:chExt cx="1560545" cy="6858000"/>
          </a:xfrm>
        </p:grpSpPr>
        <p:sp>
          <p:nvSpPr>
            <p:cNvPr id="26" name="Pentagone 25"/>
            <p:cNvSpPr/>
            <p:nvPr userDrawn="1"/>
          </p:nvSpPr>
          <p:spPr bwMode="auto">
            <a:xfrm>
              <a:off x="382246" y="735158"/>
              <a:ext cx="1175124" cy="285563"/>
            </a:xfrm>
            <a:prstGeom prst="homePlate">
              <a:avLst/>
            </a:prstGeom>
            <a:solidFill>
              <a:srgbClr val="006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27" name="Titre 1"/>
            <p:cNvSpPr txBox="1">
              <a:spLocks/>
            </p:cNvSpPr>
            <p:nvPr userDrawn="1"/>
          </p:nvSpPr>
          <p:spPr bwMode="auto">
            <a:xfrm>
              <a:off x="284195" y="767161"/>
              <a:ext cx="1273175" cy="253560"/>
            </a:xfrm>
            <a:prstGeom prst="rect">
              <a:avLst/>
            </a:prstGeom>
          </p:spPr>
          <p:txBody>
            <a:bodyPr>
              <a:normAutofit lnSpcReduction="10000"/>
            </a:bodyPr>
            <a:lstStyle>
              <a:lvl1pPr algn="l" defTabSz="457200" rtl="0" eaLnBrk="1" latinLnBrk="0" hangingPunct="1">
                <a:spcBef>
                  <a:spcPct val="0"/>
                </a:spcBef>
                <a:buNone/>
                <a:defRPr sz="36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  <a:ea typeface="+mj-ea"/>
                  <a:cs typeface="+mj-cs"/>
                </a:defRPr>
              </a:lvl1pPr>
              <a:lvl2pPr eaLnBrk="1" hangingPunct="1">
                <a:defRPr>
                  <a:solidFill>
                    <a:schemeClr val="tx2"/>
                  </a:solidFill>
                </a:defRPr>
              </a:lvl2pPr>
              <a:lvl3pPr eaLnBrk="1" hangingPunct="1">
                <a:defRPr>
                  <a:solidFill>
                    <a:schemeClr val="tx2"/>
                  </a:solidFill>
                </a:defRPr>
              </a:lvl3pPr>
              <a:lvl4pPr eaLnBrk="1" hangingPunct="1">
                <a:defRPr>
                  <a:solidFill>
                    <a:schemeClr val="tx2"/>
                  </a:solidFill>
                </a:defRPr>
              </a:lvl4pPr>
              <a:lvl5pPr eaLnBrk="1" hangingPunct="1">
                <a:defRPr>
                  <a:solidFill>
                    <a:schemeClr val="tx2"/>
                  </a:solidFill>
                </a:defRPr>
              </a:lvl5pPr>
              <a:lvl6pPr eaLnBrk="1" hangingPunct="1">
                <a:defRPr>
                  <a:solidFill>
                    <a:schemeClr val="tx2"/>
                  </a:solidFill>
                </a:defRPr>
              </a:lvl6pPr>
              <a:lvl7pPr eaLnBrk="1" hangingPunct="1">
                <a:defRPr>
                  <a:solidFill>
                    <a:schemeClr val="tx2"/>
                  </a:solidFill>
                </a:defRPr>
              </a:lvl7pPr>
              <a:lvl8pPr eaLnBrk="1" hangingPunct="1">
                <a:defRPr>
                  <a:solidFill>
                    <a:schemeClr val="tx2"/>
                  </a:solidFill>
                </a:defRPr>
              </a:lvl8pPr>
              <a:lvl9pPr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pPr algn="ctr" fontAlgn="auto">
                <a:spcAft>
                  <a:spcPts val="0"/>
                </a:spcAft>
                <a:defRPr/>
              </a:pPr>
              <a:r>
                <a:rPr lang="fr-FR" sz="1100" dirty="0">
                  <a:solidFill>
                    <a:srgbClr val="FFFFFF"/>
                  </a:solidFill>
                  <a:latin typeface="Century Gothic" panose="020B0502020202020204"/>
                  <a:cs typeface="Arial" panose="020B0604020202020204" pitchFamily="34" charset="0"/>
                </a:rPr>
                <a:t>www.at2er.tg</a:t>
              </a:r>
              <a:endParaRPr lang="fr-FR" dirty="0">
                <a:solidFill>
                  <a:srgbClr val="FFFFFF"/>
                </a:solidFill>
                <a:latin typeface="Century Gothic" panose="020B0502020202020204"/>
                <a:cs typeface="Arial" panose="020B0604020202020204" pitchFamily="34" charset="0"/>
              </a:endParaRPr>
            </a:p>
          </p:txBody>
        </p:sp>
        <p:sp>
          <p:nvSpPr>
            <p:cNvPr id="28" name="Rectangle 27"/>
            <p:cNvSpPr/>
            <p:nvPr userDrawn="1"/>
          </p:nvSpPr>
          <p:spPr bwMode="auto">
            <a:xfrm>
              <a:off x="-3175" y="0"/>
              <a:ext cx="393700" cy="6858000"/>
            </a:xfrm>
            <a:prstGeom prst="rect">
              <a:avLst/>
            </a:prstGeom>
            <a:solidFill>
              <a:srgbClr val="0000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dirty="0"/>
            </a:p>
          </p:txBody>
        </p:sp>
        <p:sp>
          <p:nvSpPr>
            <p:cNvPr id="29" name="Espace réservé du pied de page 4"/>
            <p:cNvSpPr txBox="1">
              <a:spLocks/>
            </p:cNvSpPr>
            <p:nvPr userDrawn="1"/>
          </p:nvSpPr>
          <p:spPr bwMode="auto">
            <a:xfrm rot="16200000">
              <a:off x="-2890838" y="2949576"/>
              <a:ext cx="6119813" cy="220662"/>
            </a:xfrm>
            <a:prstGeom prst="rect">
              <a:avLst/>
            </a:prstGeom>
          </p:spPr>
          <p:txBody>
            <a:bodyPr/>
            <a:lstStyle>
              <a:defPPr>
                <a:defRPr lang="fr-FR"/>
              </a:defPPr>
              <a:lvl1pPr marL="0" algn="l" defTabSz="914400" rtl="0" eaLnBrk="1" latinLnBrk="0" hangingPunct="1">
                <a:defRPr sz="1000" b="0" kern="1200">
                  <a:solidFill>
                    <a:schemeClr val="bg1"/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/>
                <a:t>Agence Togolaise d’Electrification Rurale et des Energies Renouvelables</a:t>
              </a:r>
              <a:r>
                <a:rPr lang="fr-FR">
                  <a:cs typeface="Times New Roman" panose="02020603050405020304" pitchFamily="18" charset="0"/>
                </a:rPr>
                <a:t> </a:t>
              </a:r>
              <a:endParaRPr lang="en-US" dirty="0">
                <a:cs typeface="Times New Roman" panose="02020603050405020304" pitchFamily="18" charset="0"/>
              </a:endParaRPr>
            </a:p>
          </p:txBody>
        </p:sp>
        <p:cxnSp>
          <p:nvCxnSpPr>
            <p:cNvPr id="31" name="Connecteur droit 30"/>
            <p:cNvCxnSpPr/>
            <p:nvPr userDrawn="1"/>
          </p:nvCxnSpPr>
          <p:spPr bwMode="auto">
            <a:xfrm>
              <a:off x="-3175" y="6119813"/>
              <a:ext cx="393700" cy="0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Imag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65" y="89650"/>
            <a:ext cx="965384" cy="639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4347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 txBox="1">
            <a:spLocks/>
          </p:cNvSpPr>
          <p:nvPr userDrawn="1"/>
        </p:nvSpPr>
        <p:spPr>
          <a:xfrm>
            <a:off x="2222500" y="52388"/>
            <a:ext cx="8815388" cy="9144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600" kern="1200">
                <a:solidFill>
                  <a:srgbClr val="006D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indent="0" fontAlgn="auto">
              <a:spcAft>
                <a:spcPts val="0"/>
              </a:spcAft>
              <a:buFontTx/>
              <a:buNone/>
              <a:defRPr/>
            </a:pPr>
            <a:r>
              <a:rPr lang="fr-FR" dirty="0"/>
              <a:t>Modifiez le style du titre</a:t>
            </a:r>
          </a:p>
        </p:txBody>
      </p:sp>
      <p:sp>
        <p:nvSpPr>
          <p:cNvPr id="16" name="Espace réservé du contenu 2"/>
          <p:cNvSpPr>
            <a:spLocks noGrp="1"/>
          </p:cNvSpPr>
          <p:nvPr>
            <p:ph sz="half" idx="1"/>
          </p:nvPr>
        </p:nvSpPr>
        <p:spPr>
          <a:xfrm>
            <a:off x="1000125" y="1773861"/>
            <a:ext cx="10636045" cy="4351338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5"/>
              </a:buClr>
              <a:buFont typeface="Wingdings 3" panose="05040102010807070707" pitchFamily="18" charset="2"/>
              <a:buChar char="´"/>
              <a:defRPr>
                <a:latin typeface="Century Gothic" panose="020B0502020202020204" pitchFamily="34" charset="0"/>
              </a:defRPr>
            </a:lvl1pPr>
            <a:lvl2pPr marL="685800" indent="-228600">
              <a:buClr>
                <a:schemeClr val="accent5"/>
              </a:buClr>
              <a:buFont typeface="Wingdings 3" panose="05040102010807070707" pitchFamily="18" charset="2"/>
              <a:buChar char="´"/>
              <a:defRPr>
                <a:latin typeface="Century Gothic" panose="020B0502020202020204" pitchFamily="34" charset="0"/>
              </a:defRPr>
            </a:lvl2pPr>
            <a:lvl3pPr marL="1143000" indent="-228600">
              <a:buClr>
                <a:schemeClr val="accent5"/>
              </a:buClr>
              <a:buFont typeface="Wingdings 3" panose="05040102010807070707" pitchFamily="18" charset="2"/>
              <a:buChar char="´"/>
              <a:defRPr>
                <a:latin typeface="Century Gothic" panose="020B0502020202020204" pitchFamily="34" charset="0"/>
              </a:defRPr>
            </a:lvl3pPr>
            <a:lvl4pPr marL="1600200" indent="-228600">
              <a:buClr>
                <a:schemeClr val="accent5"/>
              </a:buClr>
              <a:buFont typeface="Wingdings 3" panose="05040102010807070707" pitchFamily="18" charset="2"/>
              <a:buChar char="´"/>
              <a:defRPr>
                <a:latin typeface="Century Gothic" panose="020B0502020202020204" pitchFamily="34" charset="0"/>
              </a:defRPr>
            </a:lvl4pPr>
            <a:lvl5pPr marL="2057400" indent="-228600">
              <a:buClr>
                <a:schemeClr val="accent5"/>
              </a:buClr>
              <a:buFont typeface="Wingdings 3" panose="05040102010807070707" pitchFamily="18" charset="2"/>
              <a:buChar char="´"/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grpSp>
        <p:nvGrpSpPr>
          <p:cNvPr id="25" name="Groupe 24"/>
          <p:cNvGrpSpPr/>
          <p:nvPr userDrawn="1"/>
        </p:nvGrpSpPr>
        <p:grpSpPr>
          <a:xfrm>
            <a:off x="-3175" y="0"/>
            <a:ext cx="1560545" cy="6858000"/>
            <a:chOff x="-3175" y="0"/>
            <a:chExt cx="1560545" cy="6858000"/>
          </a:xfrm>
        </p:grpSpPr>
        <p:sp>
          <p:nvSpPr>
            <p:cNvPr id="26" name="Pentagone 25"/>
            <p:cNvSpPr/>
            <p:nvPr userDrawn="1"/>
          </p:nvSpPr>
          <p:spPr bwMode="auto">
            <a:xfrm>
              <a:off x="382246" y="735158"/>
              <a:ext cx="1175124" cy="285563"/>
            </a:xfrm>
            <a:prstGeom prst="homePlate">
              <a:avLst/>
            </a:prstGeom>
            <a:solidFill>
              <a:srgbClr val="006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27" name="Titre 1"/>
            <p:cNvSpPr txBox="1">
              <a:spLocks/>
            </p:cNvSpPr>
            <p:nvPr userDrawn="1"/>
          </p:nvSpPr>
          <p:spPr bwMode="auto">
            <a:xfrm>
              <a:off x="284195" y="767161"/>
              <a:ext cx="1273175" cy="253560"/>
            </a:xfrm>
            <a:prstGeom prst="rect">
              <a:avLst/>
            </a:prstGeom>
          </p:spPr>
          <p:txBody>
            <a:bodyPr>
              <a:normAutofit lnSpcReduction="10000"/>
            </a:bodyPr>
            <a:lstStyle>
              <a:lvl1pPr algn="l" defTabSz="457200" rtl="0" eaLnBrk="1" latinLnBrk="0" hangingPunct="1">
                <a:spcBef>
                  <a:spcPct val="0"/>
                </a:spcBef>
                <a:buNone/>
                <a:defRPr sz="36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  <a:ea typeface="+mj-ea"/>
                  <a:cs typeface="+mj-cs"/>
                </a:defRPr>
              </a:lvl1pPr>
              <a:lvl2pPr eaLnBrk="1" hangingPunct="1">
                <a:defRPr>
                  <a:solidFill>
                    <a:schemeClr val="tx2"/>
                  </a:solidFill>
                </a:defRPr>
              </a:lvl2pPr>
              <a:lvl3pPr eaLnBrk="1" hangingPunct="1">
                <a:defRPr>
                  <a:solidFill>
                    <a:schemeClr val="tx2"/>
                  </a:solidFill>
                </a:defRPr>
              </a:lvl3pPr>
              <a:lvl4pPr eaLnBrk="1" hangingPunct="1">
                <a:defRPr>
                  <a:solidFill>
                    <a:schemeClr val="tx2"/>
                  </a:solidFill>
                </a:defRPr>
              </a:lvl4pPr>
              <a:lvl5pPr eaLnBrk="1" hangingPunct="1">
                <a:defRPr>
                  <a:solidFill>
                    <a:schemeClr val="tx2"/>
                  </a:solidFill>
                </a:defRPr>
              </a:lvl5pPr>
              <a:lvl6pPr eaLnBrk="1" hangingPunct="1">
                <a:defRPr>
                  <a:solidFill>
                    <a:schemeClr val="tx2"/>
                  </a:solidFill>
                </a:defRPr>
              </a:lvl6pPr>
              <a:lvl7pPr eaLnBrk="1" hangingPunct="1">
                <a:defRPr>
                  <a:solidFill>
                    <a:schemeClr val="tx2"/>
                  </a:solidFill>
                </a:defRPr>
              </a:lvl7pPr>
              <a:lvl8pPr eaLnBrk="1" hangingPunct="1">
                <a:defRPr>
                  <a:solidFill>
                    <a:schemeClr val="tx2"/>
                  </a:solidFill>
                </a:defRPr>
              </a:lvl8pPr>
              <a:lvl9pPr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pPr algn="ctr" fontAlgn="auto">
                <a:spcAft>
                  <a:spcPts val="0"/>
                </a:spcAft>
                <a:defRPr/>
              </a:pPr>
              <a:r>
                <a:rPr lang="fr-FR" sz="1100" dirty="0">
                  <a:solidFill>
                    <a:srgbClr val="FFFFFF"/>
                  </a:solidFill>
                  <a:latin typeface="Century Gothic" panose="020B0502020202020204"/>
                  <a:cs typeface="Arial" panose="020B0604020202020204" pitchFamily="34" charset="0"/>
                </a:rPr>
                <a:t>www.at2er.tg</a:t>
              </a:r>
              <a:endParaRPr lang="fr-FR" dirty="0">
                <a:solidFill>
                  <a:srgbClr val="FFFFFF"/>
                </a:solidFill>
                <a:latin typeface="Century Gothic" panose="020B0502020202020204"/>
                <a:cs typeface="Arial" panose="020B0604020202020204" pitchFamily="34" charset="0"/>
              </a:endParaRPr>
            </a:p>
          </p:txBody>
        </p:sp>
        <p:sp>
          <p:nvSpPr>
            <p:cNvPr id="28" name="Rectangle 27"/>
            <p:cNvSpPr/>
            <p:nvPr userDrawn="1"/>
          </p:nvSpPr>
          <p:spPr bwMode="auto">
            <a:xfrm>
              <a:off x="-3175" y="0"/>
              <a:ext cx="393700" cy="6858000"/>
            </a:xfrm>
            <a:prstGeom prst="rect">
              <a:avLst/>
            </a:prstGeom>
            <a:solidFill>
              <a:srgbClr val="0000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dirty="0"/>
            </a:p>
          </p:txBody>
        </p:sp>
        <p:sp>
          <p:nvSpPr>
            <p:cNvPr id="29" name="Espace réservé du pied de page 4"/>
            <p:cNvSpPr txBox="1">
              <a:spLocks/>
            </p:cNvSpPr>
            <p:nvPr userDrawn="1"/>
          </p:nvSpPr>
          <p:spPr bwMode="auto">
            <a:xfrm rot="16200000">
              <a:off x="-2890838" y="2949576"/>
              <a:ext cx="6119813" cy="220662"/>
            </a:xfrm>
            <a:prstGeom prst="rect">
              <a:avLst/>
            </a:prstGeom>
          </p:spPr>
          <p:txBody>
            <a:bodyPr/>
            <a:lstStyle>
              <a:defPPr>
                <a:defRPr lang="fr-FR"/>
              </a:defPPr>
              <a:lvl1pPr marL="0" algn="l" defTabSz="914400" rtl="0" eaLnBrk="1" latinLnBrk="0" hangingPunct="1">
                <a:defRPr sz="1000" b="0" kern="1200">
                  <a:solidFill>
                    <a:schemeClr val="bg1"/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/>
                <a:t>Agence Togolaise d’Electrification Rurale et des Energies Renouvelables</a:t>
              </a:r>
              <a:r>
                <a:rPr lang="fr-FR">
                  <a:cs typeface="Times New Roman" panose="02020603050405020304" pitchFamily="18" charset="0"/>
                </a:rPr>
                <a:t> </a:t>
              </a:r>
              <a:endParaRPr lang="en-US" dirty="0">
                <a:cs typeface="Times New Roman" panose="02020603050405020304" pitchFamily="18" charset="0"/>
              </a:endParaRPr>
            </a:p>
          </p:txBody>
        </p:sp>
        <p:sp>
          <p:nvSpPr>
            <p:cNvPr id="30" name="Espace réservé du numéro de diapositive 5"/>
            <p:cNvSpPr txBox="1">
              <a:spLocks/>
            </p:cNvSpPr>
            <p:nvPr userDrawn="1"/>
          </p:nvSpPr>
          <p:spPr bwMode="auto">
            <a:xfrm rot="16200000" flipH="1">
              <a:off x="-155575" y="6338887"/>
              <a:ext cx="673100" cy="365126"/>
            </a:xfrm>
            <a:prstGeom prst="rect">
              <a:avLst/>
            </a:prstGeom>
          </p:spPr>
          <p:txBody>
            <a:bodyPr/>
            <a:lstStyle>
              <a:defPPr>
                <a:defRPr lang="fr-FR"/>
              </a:defPPr>
              <a:lvl1pPr marL="0" algn="l" defTabSz="914400" rtl="0" eaLnBrk="1" latinLnBrk="0" hangingPunct="1">
                <a:defRPr sz="1600" kern="1200">
                  <a:solidFill>
                    <a:schemeClr val="bg1"/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fld id="{33A46BC2-9972-4375-8D09-8ABA6C19553B}" type="slidenum">
                <a:rPr lang="fr-FR" sz="1400" smtClean="0"/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t>‹N°›</a:t>
              </a:fld>
              <a:endParaRPr lang="fr-FR" sz="1400" dirty="0"/>
            </a:p>
          </p:txBody>
        </p:sp>
        <p:cxnSp>
          <p:nvCxnSpPr>
            <p:cNvPr id="31" name="Connecteur droit 30"/>
            <p:cNvCxnSpPr/>
            <p:nvPr userDrawn="1"/>
          </p:nvCxnSpPr>
          <p:spPr bwMode="auto">
            <a:xfrm>
              <a:off x="-3175" y="6119813"/>
              <a:ext cx="393700" cy="0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65" y="71720"/>
            <a:ext cx="965384" cy="639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9062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buClr>
                <a:schemeClr val="accent5"/>
              </a:buClr>
              <a:buFont typeface="Wingdings 3" panose="05040102010807070707" pitchFamily="18" charset="2"/>
              <a:buChar char="´"/>
              <a:defRPr lang="fr-FR" sz="2400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buClr>
                <a:schemeClr val="accent5"/>
              </a:buClr>
              <a:buFont typeface="Wingdings 3" panose="05040102010807070707" pitchFamily="18" charset="2"/>
              <a:buChar char="´"/>
              <a:defRPr lang="fr-FR" sz="2400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buClr>
                <a:schemeClr val="accent5"/>
              </a:buClr>
              <a:buFont typeface="Wingdings 3" panose="05040102010807070707" pitchFamily="18" charset="2"/>
              <a:buChar char="´"/>
              <a:defRPr lang="fr-FR" sz="2400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buClr>
                <a:schemeClr val="accent5"/>
              </a:buClr>
              <a:buFont typeface="Wingdings 3" panose="05040102010807070707" pitchFamily="18" charset="2"/>
              <a:buChar char="´"/>
              <a:defRPr lang="fr-FR" sz="2400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buClr>
                <a:schemeClr val="accent5"/>
              </a:buClr>
              <a:buFont typeface="Wingdings 3" panose="05040102010807070707" pitchFamily="18" charset="2"/>
              <a:buChar char="´"/>
              <a:defRPr lang="fr-FR" sz="24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buClr>
                <a:schemeClr val="accent5"/>
              </a:buClr>
              <a:buFont typeface="Wingdings 3" panose="05040102010807070707" pitchFamily="18" charset="2"/>
              <a:buChar char="´"/>
              <a:defRPr lang="fr-FR" sz="2400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buClr>
                <a:schemeClr val="accent5"/>
              </a:buClr>
              <a:buFont typeface="Wingdings 3" panose="05040102010807070707" pitchFamily="18" charset="2"/>
              <a:buChar char="´"/>
              <a:defRPr lang="fr-FR" sz="2400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buClr>
                <a:schemeClr val="accent5"/>
              </a:buClr>
              <a:buFont typeface="Wingdings 3" panose="05040102010807070707" pitchFamily="18" charset="2"/>
              <a:buChar char="´"/>
              <a:defRPr lang="fr-FR" sz="2400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buClr>
                <a:schemeClr val="accent5"/>
              </a:buClr>
              <a:buFont typeface="Wingdings 3" panose="05040102010807070707" pitchFamily="18" charset="2"/>
              <a:buChar char="´"/>
              <a:defRPr lang="fr-FR" sz="2400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buClr>
                <a:schemeClr val="accent5"/>
              </a:buClr>
              <a:buFont typeface="Wingdings 3" panose="05040102010807070707" pitchFamily="18" charset="2"/>
              <a:buChar char="´"/>
              <a:defRPr lang="fr-FR" sz="24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7" name="Titre 1"/>
          <p:cNvSpPr>
            <a:spLocks noGrp="1"/>
          </p:cNvSpPr>
          <p:nvPr>
            <p:ph type="ctrTitle"/>
          </p:nvPr>
        </p:nvSpPr>
        <p:spPr>
          <a:xfrm>
            <a:off x="1829669" y="368080"/>
            <a:ext cx="9144000" cy="933890"/>
          </a:xfrm>
          <a:prstGeom prst="rect">
            <a:avLst/>
          </a:prstGeom>
        </p:spPr>
        <p:txBody>
          <a:bodyPr anchor="b"/>
          <a:lstStyle>
            <a:lvl1pPr algn="ctr">
              <a:defRPr sz="6000" b="0">
                <a:solidFill>
                  <a:srgbClr val="006D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grpSp>
        <p:nvGrpSpPr>
          <p:cNvPr id="25" name="Groupe 24"/>
          <p:cNvGrpSpPr/>
          <p:nvPr userDrawn="1"/>
        </p:nvGrpSpPr>
        <p:grpSpPr>
          <a:xfrm>
            <a:off x="-3175" y="0"/>
            <a:ext cx="1560545" cy="6858000"/>
            <a:chOff x="-3175" y="0"/>
            <a:chExt cx="1560545" cy="6858000"/>
          </a:xfrm>
        </p:grpSpPr>
        <p:sp>
          <p:nvSpPr>
            <p:cNvPr id="26" name="Pentagone 25"/>
            <p:cNvSpPr/>
            <p:nvPr userDrawn="1"/>
          </p:nvSpPr>
          <p:spPr bwMode="auto">
            <a:xfrm>
              <a:off x="382246" y="735158"/>
              <a:ext cx="1175124" cy="285563"/>
            </a:xfrm>
            <a:prstGeom prst="homePlate">
              <a:avLst/>
            </a:prstGeom>
            <a:solidFill>
              <a:srgbClr val="006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27" name="Titre 1"/>
            <p:cNvSpPr txBox="1">
              <a:spLocks/>
            </p:cNvSpPr>
            <p:nvPr userDrawn="1"/>
          </p:nvSpPr>
          <p:spPr bwMode="auto">
            <a:xfrm>
              <a:off x="284195" y="767161"/>
              <a:ext cx="1273175" cy="253560"/>
            </a:xfrm>
            <a:prstGeom prst="rect">
              <a:avLst/>
            </a:prstGeom>
          </p:spPr>
          <p:txBody>
            <a:bodyPr>
              <a:normAutofit lnSpcReduction="10000"/>
            </a:bodyPr>
            <a:lstStyle>
              <a:lvl1pPr algn="l" defTabSz="457200" rtl="0" eaLnBrk="1" latinLnBrk="0" hangingPunct="1">
                <a:spcBef>
                  <a:spcPct val="0"/>
                </a:spcBef>
                <a:buNone/>
                <a:defRPr sz="36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  <a:ea typeface="+mj-ea"/>
                  <a:cs typeface="+mj-cs"/>
                </a:defRPr>
              </a:lvl1pPr>
              <a:lvl2pPr eaLnBrk="1" hangingPunct="1">
                <a:defRPr>
                  <a:solidFill>
                    <a:schemeClr val="tx2"/>
                  </a:solidFill>
                </a:defRPr>
              </a:lvl2pPr>
              <a:lvl3pPr eaLnBrk="1" hangingPunct="1">
                <a:defRPr>
                  <a:solidFill>
                    <a:schemeClr val="tx2"/>
                  </a:solidFill>
                </a:defRPr>
              </a:lvl3pPr>
              <a:lvl4pPr eaLnBrk="1" hangingPunct="1">
                <a:defRPr>
                  <a:solidFill>
                    <a:schemeClr val="tx2"/>
                  </a:solidFill>
                </a:defRPr>
              </a:lvl4pPr>
              <a:lvl5pPr eaLnBrk="1" hangingPunct="1">
                <a:defRPr>
                  <a:solidFill>
                    <a:schemeClr val="tx2"/>
                  </a:solidFill>
                </a:defRPr>
              </a:lvl5pPr>
              <a:lvl6pPr eaLnBrk="1" hangingPunct="1">
                <a:defRPr>
                  <a:solidFill>
                    <a:schemeClr val="tx2"/>
                  </a:solidFill>
                </a:defRPr>
              </a:lvl6pPr>
              <a:lvl7pPr eaLnBrk="1" hangingPunct="1">
                <a:defRPr>
                  <a:solidFill>
                    <a:schemeClr val="tx2"/>
                  </a:solidFill>
                </a:defRPr>
              </a:lvl7pPr>
              <a:lvl8pPr eaLnBrk="1" hangingPunct="1">
                <a:defRPr>
                  <a:solidFill>
                    <a:schemeClr val="tx2"/>
                  </a:solidFill>
                </a:defRPr>
              </a:lvl8pPr>
              <a:lvl9pPr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pPr algn="ctr" fontAlgn="auto">
                <a:spcAft>
                  <a:spcPts val="0"/>
                </a:spcAft>
                <a:defRPr/>
              </a:pPr>
              <a:r>
                <a:rPr lang="fr-FR" sz="1100" dirty="0">
                  <a:solidFill>
                    <a:srgbClr val="FFFFFF"/>
                  </a:solidFill>
                  <a:latin typeface="Century Gothic" panose="020B0502020202020204"/>
                  <a:cs typeface="Arial" panose="020B0604020202020204" pitchFamily="34" charset="0"/>
                </a:rPr>
                <a:t>www.at2er.tg</a:t>
              </a:r>
              <a:endParaRPr lang="fr-FR" dirty="0">
                <a:solidFill>
                  <a:srgbClr val="FFFFFF"/>
                </a:solidFill>
                <a:latin typeface="Century Gothic" panose="020B0502020202020204"/>
                <a:cs typeface="Arial" panose="020B0604020202020204" pitchFamily="34" charset="0"/>
              </a:endParaRPr>
            </a:p>
          </p:txBody>
        </p:sp>
        <p:sp>
          <p:nvSpPr>
            <p:cNvPr id="28" name="Rectangle 27"/>
            <p:cNvSpPr/>
            <p:nvPr userDrawn="1"/>
          </p:nvSpPr>
          <p:spPr bwMode="auto">
            <a:xfrm>
              <a:off x="-3175" y="0"/>
              <a:ext cx="393700" cy="6858000"/>
            </a:xfrm>
            <a:prstGeom prst="rect">
              <a:avLst/>
            </a:prstGeom>
            <a:solidFill>
              <a:srgbClr val="0000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dirty="0"/>
            </a:p>
          </p:txBody>
        </p:sp>
        <p:sp>
          <p:nvSpPr>
            <p:cNvPr id="29" name="Espace réservé du pied de page 4"/>
            <p:cNvSpPr txBox="1">
              <a:spLocks/>
            </p:cNvSpPr>
            <p:nvPr userDrawn="1"/>
          </p:nvSpPr>
          <p:spPr bwMode="auto">
            <a:xfrm rot="16200000">
              <a:off x="-2890838" y="2949576"/>
              <a:ext cx="6119813" cy="220662"/>
            </a:xfrm>
            <a:prstGeom prst="rect">
              <a:avLst/>
            </a:prstGeom>
          </p:spPr>
          <p:txBody>
            <a:bodyPr/>
            <a:lstStyle>
              <a:defPPr>
                <a:defRPr lang="fr-FR"/>
              </a:defPPr>
              <a:lvl1pPr marL="0" algn="l" defTabSz="914400" rtl="0" eaLnBrk="1" latinLnBrk="0" hangingPunct="1">
                <a:defRPr sz="1000" b="0" kern="1200">
                  <a:solidFill>
                    <a:schemeClr val="bg1"/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/>
                <a:t>Agence Togolaise d’Electrification Rurale et des Energies Renouvelables</a:t>
              </a:r>
              <a:r>
                <a:rPr lang="fr-FR">
                  <a:cs typeface="Times New Roman" panose="02020603050405020304" pitchFamily="18" charset="0"/>
                </a:rPr>
                <a:t> </a:t>
              </a:r>
              <a:endParaRPr lang="en-US" dirty="0">
                <a:cs typeface="Times New Roman" panose="02020603050405020304" pitchFamily="18" charset="0"/>
              </a:endParaRPr>
            </a:p>
          </p:txBody>
        </p:sp>
        <p:sp>
          <p:nvSpPr>
            <p:cNvPr id="30" name="Espace réservé du numéro de diapositive 5"/>
            <p:cNvSpPr txBox="1">
              <a:spLocks/>
            </p:cNvSpPr>
            <p:nvPr userDrawn="1"/>
          </p:nvSpPr>
          <p:spPr bwMode="auto">
            <a:xfrm rot="16200000" flipH="1">
              <a:off x="-155575" y="6338887"/>
              <a:ext cx="673100" cy="365126"/>
            </a:xfrm>
            <a:prstGeom prst="rect">
              <a:avLst/>
            </a:prstGeom>
          </p:spPr>
          <p:txBody>
            <a:bodyPr/>
            <a:lstStyle>
              <a:defPPr>
                <a:defRPr lang="fr-FR"/>
              </a:defPPr>
              <a:lvl1pPr marL="0" algn="l" defTabSz="914400" rtl="0" eaLnBrk="1" latinLnBrk="0" hangingPunct="1">
                <a:defRPr sz="1600" kern="1200">
                  <a:solidFill>
                    <a:schemeClr val="bg1"/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fld id="{33A46BC2-9972-4375-8D09-8ABA6C19553B}" type="slidenum">
                <a:rPr lang="fr-FR" sz="1400" smtClean="0"/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t>‹N°›</a:t>
              </a:fld>
              <a:endParaRPr lang="fr-FR" sz="1400" dirty="0"/>
            </a:p>
          </p:txBody>
        </p:sp>
        <p:cxnSp>
          <p:nvCxnSpPr>
            <p:cNvPr id="31" name="Connecteur droit 30"/>
            <p:cNvCxnSpPr/>
            <p:nvPr userDrawn="1"/>
          </p:nvCxnSpPr>
          <p:spPr bwMode="auto">
            <a:xfrm>
              <a:off x="-3175" y="6119813"/>
              <a:ext cx="393700" cy="0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Imag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65" y="71720"/>
            <a:ext cx="965384" cy="639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064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buClr>
                <a:schemeClr val="accent5"/>
              </a:buClr>
              <a:buFont typeface="Wingdings 3" panose="05040102010807070707" pitchFamily="18" charset="2"/>
              <a:buChar char="´"/>
              <a:defRPr lang="fr-FR" sz="2400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buClr>
                <a:schemeClr val="accent5"/>
              </a:buClr>
              <a:buFont typeface="Wingdings 3" panose="05040102010807070707" pitchFamily="18" charset="2"/>
              <a:buChar char="´"/>
              <a:defRPr lang="fr-FR" sz="2400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buClr>
                <a:schemeClr val="accent5"/>
              </a:buClr>
              <a:buFont typeface="Wingdings 3" panose="05040102010807070707" pitchFamily="18" charset="2"/>
              <a:buChar char="´"/>
              <a:defRPr lang="fr-FR" sz="2400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buClr>
                <a:schemeClr val="accent5"/>
              </a:buClr>
              <a:buFont typeface="Wingdings 3" panose="05040102010807070707" pitchFamily="18" charset="2"/>
              <a:buChar char="´"/>
              <a:defRPr lang="fr-FR" sz="2400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buClr>
                <a:schemeClr val="accent5"/>
              </a:buClr>
              <a:buFont typeface="Wingdings 3" panose="05040102010807070707" pitchFamily="18" charset="2"/>
              <a:buChar char="´"/>
              <a:defRPr lang="fr-FR" sz="24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buClr>
                <a:schemeClr val="accent5"/>
              </a:buClr>
              <a:buFont typeface="Wingdings 3" panose="05040102010807070707" pitchFamily="18" charset="2"/>
              <a:buChar char="´"/>
              <a:defRPr lang="fr-FR" sz="2400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buClr>
                <a:schemeClr val="accent5"/>
              </a:buClr>
              <a:buFont typeface="Wingdings 3" panose="05040102010807070707" pitchFamily="18" charset="2"/>
              <a:buChar char="´"/>
              <a:defRPr lang="fr-FR" sz="2400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buClr>
                <a:schemeClr val="accent5"/>
              </a:buClr>
              <a:buFont typeface="Wingdings 3" panose="05040102010807070707" pitchFamily="18" charset="2"/>
              <a:buChar char="´"/>
              <a:defRPr lang="fr-FR" sz="2400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buClr>
                <a:schemeClr val="accent5"/>
              </a:buClr>
              <a:buFont typeface="Wingdings 3" panose="05040102010807070707" pitchFamily="18" charset="2"/>
              <a:buChar char="´"/>
              <a:defRPr lang="fr-FR" sz="2400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buClr>
                <a:schemeClr val="accent5"/>
              </a:buClr>
              <a:buFont typeface="Wingdings 3" panose="05040102010807070707" pitchFamily="18" charset="2"/>
              <a:buChar char="´"/>
              <a:defRPr lang="fr-FR" sz="24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9" name="Titre 1"/>
          <p:cNvSpPr>
            <a:spLocks noGrp="1"/>
          </p:cNvSpPr>
          <p:nvPr>
            <p:ph type="ctrTitle"/>
          </p:nvPr>
        </p:nvSpPr>
        <p:spPr>
          <a:xfrm>
            <a:off x="1829669" y="368080"/>
            <a:ext cx="9144000" cy="933890"/>
          </a:xfrm>
          <a:prstGeom prst="rect">
            <a:avLst/>
          </a:prstGeom>
        </p:spPr>
        <p:txBody>
          <a:bodyPr anchor="b"/>
          <a:lstStyle>
            <a:lvl1pPr algn="ctr">
              <a:defRPr sz="6000" b="0">
                <a:solidFill>
                  <a:srgbClr val="006D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grpSp>
        <p:nvGrpSpPr>
          <p:cNvPr id="27" name="Groupe 26"/>
          <p:cNvGrpSpPr/>
          <p:nvPr userDrawn="1"/>
        </p:nvGrpSpPr>
        <p:grpSpPr>
          <a:xfrm>
            <a:off x="-3175" y="0"/>
            <a:ext cx="1560545" cy="6858000"/>
            <a:chOff x="-3175" y="0"/>
            <a:chExt cx="1560545" cy="6858000"/>
          </a:xfrm>
        </p:grpSpPr>
        <p:sp>
          <p:nvSpPr>
            <p:cNvPr id="28" name="Pentagone 27"/>
            <p:cNvSpPr/>
            <p:nvPr userDrawn="1"/>
          </p:nvSpPr>
          <p:spPr bwMode="auto">
            <a:xfrm>
              <a:off x="382246" y="735158"/>
              <a:ext cx="1175124" cy="285563"/>
            </a:xfrm>
            <a:prstGeom prst="homePlate">
              <a:avLst/>
            </a:prstGeom>
            <a:solidFill>
              <a:srgbClr val="006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29" name="Titre 1"/>
            <p:cNvSpPr txBox="1">
              <a:spLocks/>
            </p:cNvSpPr>
            <p:nvPr userDrawn="1"/>
          </p:nvSpPr>
          <p:spPr bwMode="auto">
            <a:xfrm>
              <a:off x="284195" y="767161"/>
              <a:ext cx="1273175" cy="253560"/>
            </a:xfrm>
            <a:prstGeom prst="rect">
              <a:avLst/>
            </a:prstGeom>
          </p:spPr>
          <p:txBody>
            <a:bodyPr>
              <a:normAutofit lnSpcReduction="10000"/>
            </a:bodyPr>
            <a:lstStyle>
              <a:lvl1pPr algn="l" defTabSz="457200" rtl="0" eaLnBrk="1" latinLnBrk="0" hangingPunct="1">
                <a:spcBef>
                  <a:spcPct val="0"/>
                </a:spcBef>
                <a:buNone/>
                <a:defRPr sz="36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  <a:ea typeface="+mj-ea"/>
                  <a:cs typeface="+mj-cs"/>
                </a:defRPr>
              </a:lvl1pPr>
              <a:lvl2pPr eaLnBrk="1" hangingPunct="1">
                <a:defRPr>
                  <a:solidFill>
                    <a:schemeClr val="tx2"/>
                  </a:solidFill>
                </a:defRPr>
              </a:lvl2pPr>
              <a:lvl3pPr eaLnBrk="1" hangingPunct="1">
                <a:defRPr>
                  <a:solidFill>
                    <a:schemeClr val="tx2"/>
                  </a:solidFill>
                </a:defRPr>
              </a:lvl3pPr>
              <a:lvl4pPr eaLnBrk="1" hangingPunct="1">
                <a:defRPr>
                  <a:solidFill>
                    <a:schemeClr val="tx2"/>
                  </a:solidFill>
                </a:defRPr>
              </a:lvl4pPr>
              <a:lvl5pPr eaLnBrk="1" hangingPunct="1">
                <a:defRPr>
                  <a:solidFill>
                    <a:schemeClr val="tx2"/>
                  </a:solidFill>
                </a:defRPr>
              </a:lvl5pPr>
              <a:lvl6pPr eaLnBrk="1" hangingPunct="1">
                <a:defRPr>
                  <a:solidFill>
                    <a:schemeClr val="tx2"/>
                  </a:solidFill>
                </a:defRPr>
              </a:lvl6pPr>
              <a:lvl7pPr eaLnBrk="1" hangingPunct="1">
                <a:defRPr>
                  <a:solidFill>
                    <a:schemeClr val="tx2"/>
                  </a:solidFill>
                </a:defRPr>
              </a:lvl7pPr>
              <a:lvl8pPr eaLnBrk="1" hangingPunct="1">
                <a:defRPr>
                  <a:solidFill>
                    <a:schemeClr val="tx2"/>
                  </a:solidFill>
                </a:defRPr>
              </a:lvl8pPr>
              <a:lvl9pPr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pPr algn="ctr" fontAlgn="auto">
                <a:spcAft>
                  <a:spcPts val="0"/>
                </a:spcAft>
                <a:defRPr/>
              </a:pPr>
              <a:r>
                <a:rPr lang="fr-FR" sz="1100" dirty="0">
                  <a:solidFill>
                    <a:srgbClr val="FFFFFF"/>
                  </a:solidFill>
                  <a:latin typeface="Century Gothic" panose="020B0502020202020204"/>
                  <a:cs typeface="Arial" panose="020B0604020202020204" pitchFamily="34" charset="0"/>
                </a:rPr>
                <a:t>www.at2er.tg</a:t>
              </a:r>
              <a:endParaRPr lang="fr-FR" dirty="0">
                <a:solidFill>
                  <a:srgbClr val="FFFFFF"/>
                </a:solidFill>
                <a:latin typeface="Century Gothic" panose="020B0502020202020204"/>
                <a:cs typeface="Arial" panose="020B0604020202020204" pitchFamily="34" charset="0"/>
              </a:endParaRPr>
            </a:p>
          </p:txBody>
        </p:sp>
        <p:sp>
          <p:nvSpPr>
            <p:cNvPr id="30" name="Rectangle 29"/>
            <p:cNvSpPr/>
            <p:nvPr userDrawn="1"/>
          </p:nvSpPr>
          <p:spPr bwMode="auto">
            <a:xfrm>
              <a:off x="-3175" y="0"/>
              <a:ext cx="393700" cy="6858000"/>
            </a:xfrm>
            <a:prstGeom prst="rect">
              <a:avLst/>
            </a:prstGeom>
            <a:solidFill>
              <a:srgbClr val="0000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dirty="0"/>
            </a:p>
          </p:txBody>
        </p:sp>
        <p:sp>
          <p:nvSpPr>
            <p:cNvPr id="31" name="Espace réservé du pied de page 4"/>
            <p:cNvSpPr txBox="1">
              <a:spLocks/>
            </p:cNvSpPr>
            <p:nvPr userDrawn="1"/>
          </p:nvSpPr>
          <p:spPr bwMode="auto">
            <a:xfrm rot="16200000">
              <a:off x="-2890838" y="2949576"/>
              <a:ext cx="6119813" cy="220662"/>
            </a:xfrm>
            <a:prstGeom prst="rect">
              <a:avLst/>
            </a:prstGeom>
          </p:spPr>
          <p:txBody>
            <a:bodyPr/>
            <a:lstStyle>
              <a:defPPr>
                <a:defRPr lang="fr-FR"/>
              </a:defPPr>
              <a:lvl1pPr marL="0" algn="l" defTabSz="914400" rtl="0" eaLnBrk="1" latinLnBrk="0" hangingPunct="1">
                <a:defRPr sz="1000" b="0" kern="1200">
                  <a:solidFill>
                    <a:schemeClr val="bg1"/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/>
                <a:t>Agence Togolaise d’Electrification Rurale et des Energies Renouvelables</a:t>
              </a:r>
              <a:r>
                <a:rPr lang="fr-FR">
                  <a:cs typeface="Times New Roman" panose="02020603050405020304" pitchFamily="18" charset="0"/>
                </a:rPr>
                <a:t> </a:t>
              </a:r>
              <a:endParaRPr lang="en-US" dirty="0">
                <a:cs typeface="Times New Roman" panose="02020603050405020304" pitchFamily="18" charset="0"/>
              </a:endParaRPr>
            </a:p>
          </p:txBody>
        </p:sp>
        <p:sp>
          <p:nvSpPr>
            <p:cNvPr id="32" name="Espace réservé du numéro de diapositive 5"/>
            <p:cNvSpPr txBox="1">
              <a:spLocks/>
            </p:cNvSpPr>
            <p:nvPr userDrawn="1"/>
          </p:nvSpPr>
          <p:spPr bwMode="auto">
            <a:xfrm rot="16200000" flipH="1">
              <a:off x="-155575" y="6338887"/>
              <a:ext cx="673100" cy="365126"/>
            </a:xfrm>
            <a:prstGeom prst="rect">
              <a:avLst/>
            </a:prstGeom>
          </p:spPr>
          <p:txBody>
            <a:bodyPr/>
            <a:lstStyle>
              <a:defPPr>
                <a:defRPr lang="fr-FR"/>
              </a:defPPr>
              <a:lvl1pPr marL="0" algn="l" defTabSz="914400" rtl="0" eaLnBrk="1" latinLnBrk="0" hangingPunct="1">
                <a:defRPr sz="1600" kern="1200">
                  <a:solidFill>
                    <a:schemeClr val="bg1"/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fld id="{33A46BC2-9972-4375-8D09-8ABA6C19553B}" type="slidenum">
                <a:rPr lang="fr-FR" sz="1400" smtClean="0"/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t>‹N°›</a:t>
              </a:fld>
              <a:endParaRPr lang="fr-FR" sz="1400" dirty="0"/>
            </a:p>
          </p:txBody>
        </p:sp>
        <p:cxnSp>
          <p:nvCxnSpPr>
            <p:cNvPr id="33" name="Connecteur droit 32"/>
            <p:cNvCxnSpPr/>
            <p:nvPr userDrawn="1"/>
          </p:nvCxnSpPr>
          <p:spPr bwMode="auto">
            <a:xfrm>
              <a:off x="-3175" y="6119813"/>
              <a:ext cx="393700" cy="0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" name="Imag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65" y="71720"/>
            <a:ext cx="965384" cy="639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8370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"/>
          <p:cNvSpPr>
            <a:spLocks noGrp="1"/>
          </p:cNvSpPr>
          <p:nvPr>
            <p:ph type="ctrTitle"/>
          </p:nvPr>
        </p:nvSpPr>
        <p:spPr>
          <a:xfrm>
            <a:off x="1829669" y="368080"/>
            <a:ext cx="9144000" cy="933890"/>
          </a:xfrm>
          <a:prstGeom prst="rect">
            <a:avLst/>
          </a:prstGeom>
        </p:spPr>
        <p:txBody>
          <a:bodyPr anchor="b"/>
          <a:lstStyle>
            <a:lvl1pPr algn="ctr">
              <a:defRPr sz="6000" b="0">
                <a:solidFill>
                  <a:srgbClr val="006D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grpSp>
        <p:nvGrpSpPr>
          <p:cNvPr id="24" name="Groupe 23"/>
          <p:cNvGrpSpPr/>
          <p:nvPr userDrawn="1"/>
        </p:nvGrpSpPr>
        <p:grpSpPr>
          <a:xfrm>
            <a:off x="-3175" y="0"/>
            <a:ext cx="1560545" cy="6858000"/>
            <a:chOff x="-3175" y="0"/>
            <a:chExt cx="1560545" cy="6858000"/>
          </a:xfrm>
        </p:grpSpPr>
        <p:sp>
          <p:nvSpPr>
            <p:cNvPr id="25" name="Pentagone 24"/>
            <p:cNvSpPr/>
            <p:nvPr userDrawn="1"/>
          </p:nvSpPr>
          <p:spPr bwMode="auto">
            <a:xfrm>
              <a:off x="382246" y="735158"/>
              <a:ext cx="1175124" cy="285563"/>
            </a:xfrm>
            <a:prstGeom prst="homePlate">
              <a:avLst/>
            </a:prstGeom>
            <a:solidFill>
              <a:srgbClr val="006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26" name="Titre 1"/>
            <p:cNvSpPr txBox="1">
              <a:spLocks/>
            </p:cNvSpPr>
            <p:nvPr userDrawn="1"/>
          </p:nvSpPr>
          <p:spPr bwMode="auto">
            <a:xfrm>
              <a:off x="284195" y="767161"/>
              <a:ext cx="1273175" cy="253560"/>
            </a:xfrm>
            <a:prstGeom prst="rect">
              <a:avLst/>
            </a:prstGeom>
          </p:spPr>
          <p:txBody>
            <a:bodyPr>
              <a:normAutofit lnSpcReduction="10000"/>
            </a:bodyPr>
            <a:lstStyle>
              <a:lvl1pPr algn="l" defTabSz="457200" rtl="0" eaLnBrk="1" latinLnBrk="0" hangingPunct="1">
                <a:spcBef>
                  <a:spcPct val="0"/>
                </a:spcBef>
                <a:buNone/>
                <a:defRPr sz="36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  <a:ea typeface="+mj-ea"/>
                  <a:cs typeface="+mj-cs"/>
                </a:defRPr>
              </a:lvl1pPr>
              <a:lvl2pPr eaLnBrk="1" hangingPunct="1">
                <a:defRPr>
                  <a:solidFill>
                    <a:schemeClr val="tx2"/>
                  </a:solidFill>
                </a:defRPr>
              </a:lvl2pPr>
              <a:lvl3pPr eaLnBrk="1" hangingPunct="1">
                <a:defRPr>
                  <a:solidFill>
                    <a:schemeClr val="tx2"/>
                  </a:solidFill>
                </a:defRPr>
              </a:lvl3pPr>
              <a:lvl4pPr eaLnBrk="1" hangingPunct="1">
                <a:defRPr>
                  <a:solidFill>
                    <a:schemeClr val="tx2"/>
                  </a:solidFill>
                </a:defRPr>
              </a:lvl4pPr>
              <a:lvl5pPr eaLnBrk="1" hangingPunct="1">
                <a:defRPr>
                  <a:solidFill>
                    <a:schemeClr val="tx2"/>
                  </a:solidFill>
                </a:defRPr>
              </a:lvl5pPr>
              <a:lvl6pPr eaLnBrk="1" hangingPunct="1">
                <a:defRPr>
                  <a:solidFill>
                    <a:schemeClr val="tx2"/>
                  </a:solidFill>
                </a:defRPr>
              </a:lvl6pPr>
              <a:lvl7pPr eaLnBrk="1" hangingPunct="1">
                <a:defRPr>
                  <a:solidFill>
                    <a:schemeClr val="tx2"/>
                  </a:solidFill>
                </a:defRPr>
              </a:lvl7pPr>
              <a:lvl8pPr eaLnBrk="1" hangingPunct="1">
                <a:defRPr>
                  <a:solidFill>
                    <a:schemeClr val="tx2"/>
                  </a:solidFill>
                </a:defRPr>
              </a:lvl8pPr>
              <a:lvl9pPr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pPr algn="ctr" fontAlgn="auto">
                <a:spcAft>
                  <a:spcPts val="0"/>
                </a:spcAft>
                <a:defRPr/>
              </a:pPr>
              <a:r>
                <a:rPr lang="fr-FR" sz="1100" dirty="0">
                  <a:solidFill>
                    <a:srgbClr val="FFFFFF"/>
                  </a:solidFill>
                  <a:latin typeface="Century Gothic" panose="020B0502020202020204"/>
                  <a:cs typeface="Arial" panose="020B0604020202020204" pitchFamily="34" charset="0"/>
                </a:rPr>
                <a:t>www.at2er.tg</a:t>
              </a:r>
              <a:endParaRPr lang="fr-FR" dirty="0">
                <a:solidFill>
                  <a:srgbClr val="FFFFFF"/>
                </a:solidFill>
                <a:latin typeface="Century Gothic" panose="020B0502020202020204"/>
                <a:cs typeface="Arial" panose="020B0604020202020204" pitchFamily="34" charset="0"/>
              </a:endParaRPr>
            </a:p>
          </p:txBody>
        </p:sp>
        <p:sp>
          <p:nvSpPr>
            <p:cNvPr id="27" name="Rectangle 26"/>
            <p:cNvSpPr/>
            <p:nvPr userDrawn="1"/>
          </p:nvSpPr>
          <p:spPr bwMode="auto">
            <a:xfrm>
              <a:off x="-3175" y="0"/>
              <a:ext cx="393700" cy="6858000"/>
            </a:xfrm>
            <a:prstGeom prst="rect">
              <a:avLst/>
            </a:prstGeom>
            <a:solidFill>
              <a:srgbClr val="0000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dirty="0"/>
            </a:p>
          </p:txBody>
        </p:sp>
        <p:sp>
          <p:nvSpPr>
            <p:cNvPr id="28" name="Espace réservé du pied de page 4"/>
            <p:cNvSpPr txBox="1">
              <a:spLocks/>
            </p:cNvSpPr>
            <p:nvPr userDrawn="1"/>
          </p:nvSpPr>
          <p:spPr bwMode="auto">
            <a:xfrm rot="16200000">
              <a:off x="-2890838" y="2949576"/>
              <a:ext cx="6119813" cy="220662"/>
            </a:xfrm>
            <a:prstGeom prst="rect">
              <a:avLst/>
            </a:prstGeom>
          </p:spPr>
          <p:txBody>
            <a:bodyPr/>
            <a:lstStyle>
              <a:defPPr>
                <a:defRPr lang="fr-FR"/>
              </a:defPPr>
              <a:lvl1pPr marL="0" algn="l" defTabSz="914400" rtl="0" eaLnBrk="1" latinLnBrk="0" hangingPunct="1">
                <a:defRPr sz="1000" b="0" kern="1200">
                  <a:solidFill>
                    <a:schemeClr val="bg1"/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/>
                <a:t>Agence Togolaise d’Electrification Rurale et des Energies Renouvelables</a:t>
              </a:r>
              <a:r>
                <a:rPr lang="fr-FR">
                  <a:cs typeface="Times New Roman" panose="02020603050405020304" pitchFamily="18" charset="0"/>
                </a:rPr>
                <a:t> </a:t>
              </a:r>
              <a:endParaRPr lang="en-US" dirty="0">
                <a:cs typeface="Times New Roman" panose="02020603050405020304" pitchFamily="18" charset="0"/>
              </a:endParaRPr>
            </a:p>
          </p:txBody>
        </p:sp>
        <p:sp>
          <p:nvSpPr>
            <p:cNvPr id="29" name="Espace réservé du numéro de diapositive 5"/>
            <p:cNvSpPr txBox="1">
              <a:spLocks/>
            </p:cNvSpPr>
            <p:nvPr userDrawn="1"/>
          </p:nvSpPr>
          <p:spPr bwMode="auto">
            <a:xfrm rot="16200000" flipH="1">
              <a:off x="-155575" y="6338887"/>
              <a:ext cx="673100" cy="365126"/>
            </a:xfrm>
            <a:prstGeom prst="rect">
              <a:avLst/>
            </a:prstGeom>
          </p:spPr>
          <p:txBody>
            <a:bodyPr/>
            <a:lstStyle>
              <a:defPPr>
                <a:defRPr lang="fr-FR"/>
              </a:defPPr>
              <a:lvl1pPr marL="0" algn="l" defTabSz="914400" rtl="0" eaLnBrk="1" latinLnBrk="0" hangingPunct="1">
                <a:defRPr sz="1600" kern="1200">
                  <a:solidFill>
                    <a:schemeClr val="bg1"/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fld id="{33A46BC2-9972-4375-8D09-8ABA6C19553B}" type="slidenum">
                <a:rPr lang="fr-FR" sz="1400" smtClean="0"/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t>‹N°›</a:t>
              </a:fld>
              <a:endParaRPr lang="fr-FR" sz="1400" dirty="0"/>
            </a:p>
          </p:txBody>
        </p:sp>
        <p:cxnSp>
          <p:nvCxnSpPr>
            <p:cNvPr id="30" name="Connecteur droit 29"/>
            <p:cNvCxnSpPr/>
            <p:nvPr userDrawn="1"/>
          </p:nvCxnSpPr>
          <p:spPr bwMode="auto">
            <a:xfrm>
              <a:off x="-3175" y="6119813"/>
              <a:ext cx="393700" cy="0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65" y="89650"/>
            <a:ext cx="965384" cy="639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3109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"/>
          <p:cNvSpPr>
            <a:spLocks noGrp="1"/>
          </p:cNvSpPr>
          <p:nvPr>
            <p:ph type="ctrTitle"/>
          </p:nvPr>
        </p:nvSpPr>
        <p:spPr>
          <a:xfrm>
            <a:off x="1829669" y="368080"/>
            <a:ext cx="9144000" cy="933890"/>
          </a:xfrm>
          <a:prstGeom prst="rect">
            <a:avLst/>
          </a:prstGeom>
        </p:spPr>
        <p:txBody>
          <a:bodyPr anchor="b"/>
          <a:lstStyle>
            <a:lvl1pPr algn="ctr">
              <a:defRPr sz="6000" b="0">
                <a:solidFill>
                  <a:srgbClr val="006D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grpSp>
        <p:nvGrpSpPr>
          <p:cNvPr id="22" name="Groupe 21"/>
          <p:cNvGrpSpPr/>
          <p:nvPr userDrawn="1"/>
        </p:nvGrpSpPr>
        <p:grpSpPr>
          <a:xfrm>
            <a:off x="-3175" y="0"/>
            <a:ext cx="1560545" cy="6858000"/>
            <a:chOff x="-3175" y="0"/>
            <a:chExt cx="1560545" cy="6858000"/>
          </a:xfrm>
        </p:grpSpPr>
        <p:sp>
          <p:nvSpPr>
            <p:cNvPr id="23" name="Pentagone 22"/>
            <p:cNvSpPr/>
            <p:nvPr userDrawn="1"/>
          </p:nvSpPr>
          <p:spPr bwMode="auto">
            <a:xfrm>
              <a:off x="382246" y="735158"/>
              <a:ext cx="1175124" cy="285563"/>
            </a:xfrm>
            <a:prstGeom prst="homePlate">
              <a:avLst/>
            </a:prstGeom>
            <a:solidFill>
              <a:srgbClr val="006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24" name="Titre 1"/>
            <p:cNvSpPr txBox="1">
              <a:spLocks/>
            </p:cNvSpPr>
            <p:nvPr userDrawn="1"/>
          </p:nvSpPr>
          <p:spPr bwMode="auto">
            <a:xfrm>
              <a:off x="284195" y="767161"/>
              <a:ext cx="1273175" cy="253560"/>
            </a:xfrm>
            <a:prstGeom prst="rect">
              <a:avLst/>
            </a:prstGeom>
          </p:spPr>
          <p:txBody>
            <a:bodyPr>
              <a:normAutofit lnSpcReduction="10000"/>
            </a:bodyPr>
            <a:lstStyle>
              <a:lvl1pPr algn="l" defTabSz="457200" rtl="0" eaLnBrk="1" latinLnBrk="0" hangingPunct="1">
                <a:spcBef>
                  <a:spcPct val="0"/>
                </a:spcBef>
                <a:buNone/>
                <a:defRPr sz="36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  <a:ea typeface="+mj-ea"/>
                  <a:cs typeface="+mj-cs"/>
                </a:defRPr>
              </a:lvl1pPr>
              <a:lvl2pPr eaLnBrk="1" hangingPunct="1">
                <a:defRPr>
                  <a:solidFill>
                    <a:schemeClr val="tx2"/>
                  </a:solidFill>
                </a:defRPr>
              </a:lvl2pPr>
              <a:lvl3pPr eaLnBrk="1" hangingPunct="1">
                <a:defRPr>
                  <a:solidFill>
                    <a:schemeClr val="tx2"/>
                  </a:solidFill>
                </a:defRPr>
              </a:lvl3pPr>
              <a:lvl4pPr eaLnBrk="1" hangingPunct="1">
                <a:defRPr>
                  <a:solidFill>
                    <a:schemeClr val="tx2"/>
                  </a:solidFill>
                </a:defRPr>
              </a:lvl4pPr>
              <a:lvl5pPr eaLnBrk="1" hangingPunct="1">
                <a:defRPr>
                  <a:solidFill>
                    <a:schemeClr val="tx2"/>
                  </a:solidFill>
                </a:defRPr>
              </a:lvl5pPr>
              <a:lvl6pPr eaLnBrk="1" hangingPunct="1">
                <a:defRPr>
                  <a:solidFill>
                    <a:schemeClr val="tx2"/>
                  </a:solidFill>
                </a:defRPr>
              </a:lvl6pPr>
              <a:lvl7pPr eaLnBrk="1" hangingPunct="1">
                <a:defRPr>
                  <a:solidFill>
                    <a:schemeClr val="tx2"/>
                  </a:solidFill>
                </a:defRPr>
              </a:lvl7pPr>
              <a:lvl8pPr eaLnBrk="1" hangingPunct="1">
                <a:defRPr>
                  <a:solidFill>
                    <a:schemeClr val="tx2"/>
                  </a:solidFill>
                </a:defRPr>
              </a:lvl8pPr>
              <a:lvl9pPr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pPr algn="ctr" fontAlgn="auto">
                <a:spcAft>
                  <a:spcPts val="0"/>
                </a:spcAft>
                <a:defRPr/>
              </a:pPr>
              <a:r>
                <a:rPr lang="fr-FR" sz="1100" dirty="0">
                  <a:solidFill>
                    <a:srgbClr val="FFFFFF"/>
                  </a:solidFill>
                  <a:latin typeface="Century Gothic" panose="020B0502020202020204"/>
                  <a:cs typeface="Arial" panose="020B0604020202020204" pitchFamily="34" charset="0"/>
                </a:rPr>
                <a:t>www.at2er.tg</a:t>
              </a:r>
              <a:endParaRPr lang="fr-FR" dirty="0">
                <a:solidFill>
                  <a:srgbClr val="FFFFFF"/>
                </a:solidFill>
                <a:latin typeface="Century Gothic" panose="020B0502020202020204"/>
                <a:cs typeface="Arial" panose="020B0604020202020204" pitchFamily="34" charset="0"/>
              </a:endParaRPr>
            </a:p>
          </p:txBody>
        </p:sp>
        <p:sp>
          <p:nvSpPr>
            <p:cNvPr id="25" name="Rectangle 24"/>
            <p:cNvSpPr/>
            <p:nvPr userDrawn="1"/>
          </p:nvSpPr>
          <p:spPr bwMode="auto">
            <a:xfrm>
              <a:off x="-3175" y="0"/>
              <a:ext cx="393700" cy="6858000"/>
            </a:xfrm>
            <a:prstGeom prst="rect">
              <a:avLst/>
            </a:prstGeom>
            <a:solidFill>
              <a:srgbClr val="0000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dirty="0"/>
            </a:p>
          </p:txBody>
        </p:sp>
        <p:sp>
          <p:nvSpPr>
            <p:cNvPr id="26" name="Espace réservé du pied de page 4"/>
            <p:cNvSpPr txBox="1">
              <a:spLocks/>
            </p:cNvSpPr>
            <p:nvPr userDrawn="1"/>
          </p:nvSpPr>
          <p:spPr bwMode="auto">
            <a:xfrm rot="16200000">
              <a:off x="-2890838" y="2949576"/>
              <a:ext cx="6119813" cy="220662"/>
            </a:xfrm>
            <a:prstGeom prst="rect">
              <a:avLst/>
            </a:prstGeom>
          </p:spPr>
          <p:txBody>
            <a:bodyPr/>
            <a:lstStyle>
              <a:defPPr>
                <a:defRPr lang="fr-FR"/>
              </a:defPPr>
              <a:lvl1pPr marL="0" algn="l" defTabSz="914400" rtl="0" eaLnBrk="1" latinLnBrk="0" hangingPunct="1">
                <a:defRPr sz="1000" b="0" kern="1200">
                  <a:solidFill>
                    <a:schemeClr val="bg1"/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/>
                <a:t>Agence Togolaise d’Electrification Rurale et des Energies Renouvelables</a:t>
              </a:r>
              <a:r>
                <a:rPr lang="fr-FR">
                  <a:cs typeface="Times New Roman" panose="02020603050405020304" pitchFamily="18" charset="0"/>
                </a:rPr>
                <a:t> </a:t>
              </a:r>
              <a:endParaRPr lang="en-US" dirty="0">
                <a:cs typeface="Times New Roman" panose="02020603050405020304" pitchFamily="18" charset="0"/>
              </a:endParaRPr>
            </a:p>
          </p:txBody>
        </p:sp>
        <p:sp>
          <p:nvSpPr>
            <p:cNvPr id="27" name="Espace réservé du numéro de diapositive 5"/>
            <p:cNvSpPr txBox="1">
              <a:spLocks/>
            </p:cNvSpPr>
            <p:nvPr userDrawn="1"/>
          </p:nvSpPr>
          <p:spPr bwMode="auto">
            <a:xfrm rot="16200000" flipH="1">
              <a:off x="-155575" y="6338887"/>
              <a:ext cx="673100" cy="365126"/>
            </a:xfrm>
            <a:prstGeom prst="rect">
              <a:avLst/>
            </a:prstGeom>
          </p:spPr>
          <p:txBody>
            <a:bodyPr/>
            <a:lstStyle>
              <a:defPPr>
                <a:defRPr lang="fr-FR"/>
              </a:defPPr>
              <a:lvl1pPr marL="0" algn="l" defTabSz="914400" rtl="0" eaLnBrk="1" latinLnBrk="0" hangingPunct="1">
                <a:defRPr sz="1600" kern="1200">
                  <a:solidFill>
                    <a:schemeClr val="bg1"/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fld id="{33A46BC2-9972-4375-8D09-8ABA6C19553B}" type="slidenum">
                <a:rPr lang="fr-FR" sz="1400" smtClean="0"/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t>‹N°›</a:t>
              </a:fld>
              <a:endParaRPr lang="fr-FR" sz="1400" dirty="0"/>
            </a:p>
          </p:txBody>
        </p:sp>
        <p:cxnSp>
          <p:nvCxnSpPr>
            <p:cNvPr id="28" name="Connecteur droit 27"/>
            <p:cNvCxnSpPr/>
            <p:nvPr userDrawn="1"/>
          </p:nvCxnSpPr>
          <p:spPr bwMode="auto">
            <a:xfrm>
              <a:off x="-3175" y="6119813"/>
              <a:ext cx="393700" cy="0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65" y="80685"/>
            <a:ext cx="965384" cy="639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6603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86000" y="130197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29400" y="1832195"/>
            <a:ext cx="6172200" cy="48736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buClr>
                <a:schemeClr val="accent5"/>
              </a:buClr>
              <a:buFont typeface="Wingdings 3" panose="05040102010807070707" pitchFamily="18" charset="2"/>
              <a:buChar char="´"/>
              <a:defRPr lang="fr-FR" sz="2400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buClr>
                <a:schemeClr val="accent5"/>
              </a:buClr>
              <a:buFont typeface="Wingdings 3" panose="05040102010807070707" pitchFamily="18" charset="2"/>
              <a:buChar char="´"/>
              <a:defRPr lang="fr-FR" sz="2400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buClr>
                <a:schemeClr val="accent5"/>
              </a:buClr>
              <a:buFont typeface="Wingdings 3" panose="05040102010807070707" pitchFamily="18" charset="2"/>
              <a:buChar char="´"/>
              <a:defRPr lang="fr-FR" sz="2400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buClr>
                <a:schemeClr val="accent5"/>
              </a:buClr>
              <a:buFont typeface="Wingdings 3" panose="05040102010807070707" pitchFamily="18" charset="2"/>
              <a:buChar char="´"/>
              <a:defRPr lang="fr-FR" sz="2400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buClr>
                <a:schemeClr val="accent5"/>
              </a:buClr>
              <a:buFont typeface="Wingdings 3" panose="05040102010807070707" pitchFamily="18" charset="2"/>
              <a:buChar char="´"/>
              <a:defRPr lang="fr-FR" sz="24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786000" y="290217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7" name="Titre 1"/>
          <p:cNvSpPr txBox="1">
            <a:spLocks/>
          </p:cNvSpPr>
          <p:nvPr userDrawn="1"/>
        </p:nvSpPr>
        <p:spPr>
          <a:xfrm>
            <a:off x="1847598" y="315473"/>
            <a:ext cx="9144000" cy="933890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kern="1200">
                <a:solidFill>
                  <a:srgbClr val="006D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grpSp>
        <p:nvGrpSpPr>
          <p:cNvPr id="25" name="Groupe 24"/>
          <p:cNvGrpSpPr/>
          <p:nvPr userDrawn="1"/>
        </p:nvGrpSpPr>
        <p:grpSpPr>
          <a:xfrm>
            <a:off x="-3175" y="0"/>
            <a:ext cx="1560545" cy="6858000"/>
            <a:chOff x="-3175" y="0"/>
            <a:chExt cx="1560545" cy="6858000"/>
          </a:xfrm>
        </p:grpSpPr>
        <p:sp>
          <p:nvSpPr>
            <p:cNvPr id="26" name="Pentagone 25"/>
            <p:cNvSpPr/>
            <p:nvPr userDrawn="1"/>
          </p:nvSpPr>
          <p:spPr bwMode="auto">
            <a:xfrm>
              <a:off x="382246" y="735158"/>
              <a:ext cx="1175124" cy="285563"/>
            </a:xfrm>
            <a:prstGeom prst="homePlate">
              <a:avLst/>
            </a:prstGeom>
            <a:solidFill>
              <a:srgbClr val="006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27" name="Titre 1"/>
            <p:cNvSpPr txBox="1">
              <a:spLocks/>
            </p:cNvSpPr>
            <p:nvPr userDrawn="1"/>
          </p:nvSpPr>
          <p:spPr bwMode="auto">
            <a:xfrm>
              <a:off x="284195" y="767161"/>
              <a:ext cx="1273175" cy="253560"/>
            </a:xfrm>
            <a:prstGeom prst="rect">
              <a:avLst/>
            </a:prstGeom>
          </p:spPr>
          <p:txBody>
            <a:bodyPr>
              <a:normAutofit lnSpcReduction="10000"/>
            </a:bodyPr>
            <a:lstStyle>
              <a:lvl1pPr algn="l" defTabSz="457200" rtl="0" eaLnBrk="1" latinLnBrk="0" hangingPunct="1">
                <a:spcBef>
                  <a:spcPct val="0"/>
                </a:spcBef>
                <a:buNone/>
                <a:defRPr sz="36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  <a:ea typeface="+mj-ea"/>
                  <a:cs typeface="+mj-cs"/>
                </a:defRPr>
              </a:lvl1pPr>
              <a:lvl2pPr eaLnBrk="1" hangingPunct="1">
                <a:defRPr>
                  <a:solidFill>
                    <a:schemeClr val="tx2"/>
                  </a:solidFill>
                </a:defRPr>
              </a:lvl2pPr>
              <a:lvl3pPr eaLnBrk="1" hangingPunct="1">
                <a:defRPr>
                  <a:solidFill>
                    <a:schemeClr val="tx2"/>
                  </a:solidFill>
                </a:defRPr>
              </a:lvl3pPr>
              <a:lvl4pPr eaLnBrk="1" hangingPunct="1">
                <a:defRPr>
                  <a:solidFill>
                    <a:schemeClr val="tx2"/>
                  </a:solidFill>
                </a:defRPr>
              </a:lvl4pPr>
              <a:lvl5pPr eaLnBrk="1" hangingPunct="1">
                <a:defRPr>
                  <a:solidFill>
                    <a:schemeClr val="tx2"/>
                  </a:solidFill>
                </a:defRPr>
              </a:lvl5pPr>
              <a:lvl6pPr eaLnBrk="1" hangingPunct="1">
                <a:defRPr>
                  <a:solidFill>
                    <a:schemeClr val="tx2"/>
                  </a:solidFill>
                </a:defRPr>
              </a:lvl6pPr>
              <a:lvl7pPr eaLnBrk="1" hangingPunct="1">
                <a:defRPr>
                  <a:solidFill>
                    <a:schemeClr val="tx2"/>
                  </a:solidFill>
                </a:defRPr>
              </a:lvl7pPr>
              <a:lvl8pPr eaLnBrk="1" hangingPunct="1">
                <a:defRPr>
                  <a:solidFill>
                    <a:schemeClr val="tx2"/>
                  </a:solidFill>
                </a:defRPr>
              </a:lvl8pPr>
              <a:lvl9pPr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pPr algn="ctr" fontAlgn="auto">
                <a:spcAft>
                  <a:spcPts val="0"/>
                </a:spcAft>
                <a:defRPr/>
              </a:pPr>
              <a:r>
                <a:rPr lang="fr-FR" sz="1100" dirty="0">
                  <a:solidFill>
                    <a:srgbClr val="FFFFFF"/>
                  </a:solidFill>
                  <a:latin typeface="Century Gothic" panose="020B0502020202020204"/>
                  <a:cs typeface="Arial" panose="020B0604020202020204" pitchFamily="34" charset="0"/>
                </a:rPr>
                <a:t>www.at2er.tg</a:t>
              </a:r>
              <a:endParaRPr lang="fr-FR" dirty="0">
                <a:solidFill>
                  <a:srgbClr val="FFFFFF"/>
                </a:solidFill>
                <a:latin typeface="Century Gothic" panose="020B0502020202020204"/>
                <a:cs typeface="Arial" panose="020B0604020202020204" pitchFamily="34" charset="0"/>
              </a:endParaRPr>
            </a:p>
          </p:txBody>
        </p:sp>
        <p:sp>
          <p:nvSpPr>
            <p:cNvPr id="28" name="Rectangle 27"/>
            <p:cNvSpPr/>
            <p:nvPr userDrawn="1"/>
          </p:nvSpPr>
          <p:spPr bwMode="auto">
            <a:xfrm>
              <a:off x="-3175" y="0"/>
              <a:ext cx="393700" cy="6858000"/>
            </a:xfrm>
            <a:prstGeom prst="rect">
              <a:avLst/>
            </a:prstGeom>
            <a:solidFill>
              <a:srgbClr val="0000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dirty="0"/>
            </a:p>
          </p:txBody>
        </p:sp>
        <p:sp>
          <p:nvSpPr>
            <p:cNvPr id="29" name="Espace réservé du pied de page 4"/>
            <p:cNvSpPr txBox="1">
              <a:spLocks/>
            </p:cNvSpPr>
            <p:nvPr userDrawn="1"/>
          </p:nvSpPr>
          <p:spPr bwMode="auto">
            <a:xfrm rot="16200000">
              <a:off x="-2890838" y="2949576"/>
              <a:ext cx="6119813" cy="220662"/>
            </a:xfrm>
            <a:prstGeom prst="rect">
              <a:avLst/>
            </a:prstGeom>
          </p:spPr>
          <p:txBody>
            <a:bodyPr/>
            <a:lstStyle>
              <a:defPPr>
                <a:defRPr lang="fr-FR"/>
              </a:defPPr>
              <a:lvl1pPr marL="0" algn="l" defTabSz="914400" rtl="0" eaLnBrk="1" latinLnBrk="0" hangingPunct="1">
                <a:defRPr sz="1000" b="0" kern="1200">
                  <a:solidFill>
                    <a:schemeClr val="bg1"/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/>
                <a:t>Agence Togolaise d’Electrification Rurale et des Energies Renouvelables</a:t>
              </a:r>
              <a:r>
                <a:rPr lang="fr-FR">
                  <a:cs typeface="Times New Roman" panose="02020603050405020304" pitchFamily="18" charset="0"/>
                </a:rPr>
                <a:t> </a:t>
              </a:r>
              <a:endParaRPr lang="en-US" dirty="0">
                <a:cs typeface="Times New Roman" panose="02020603050405020304" pitchFamily="18" charset="0"/>
              </a:endParaRPr>
            </a:p>
          </p:txBody>
        </p:sp>
        <p:sp>
          <p:nvSpPr>
            <p:cNvPr id="30" name="Espace réservé du numéro de diapositive 5"/>
            <p:cNvSpPr txBox="1">
              <a:spLocks/>
            </p:cNvSpPr>
            <p:nvPr userDrawn="1"/>
          </p:nvSpPr>
          <p:spPr bwMode="auto">
            <a:xfrm rot="16200000" flipH="1">
              <a:off x="-155575" y="6338887"/>
              <a:ext cx="673100" cy="365126"/>
            </a:xfrm>
            <a:prstGeom prst="rect">
              <a:avLst/>
            </a:prstGeom>
          </p:spPr>
          <p:txBody>
            <a:bodyPr/>
            <a:lstStyle>
              <a:defPPr>
                <a:defRPr lang="fr-FR"/>
              </a:defPPr>
              <a:lvl1pPr marL="0" algn="l" defTabSz="914400" rtl="0" eaLnBrk="1" latinLnBrk="0" hangingPunct="1">
                <a:defRPr sz="1600" kern="1200">
                  <a:solidFill>
                    <a:schemeClr val="bg1"/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fld id="{33A46BC2-9972-4375-8D09-8ABA6C19553B}" type="slidenum">
                <a:rPr lang="fr-FR" sz="1400" smtClean="0"/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t>‹N°›</a:t>
              </a:fld>
              <a:endParaRPr lang="fr-FR" sz="1400" dirty="0"/>
            </a:p>
          </p:txBody>
        </p:sp>
        <p:cxnSp>
          <p:nvCxnSpPr>
            <p:cNvPr id="31" name="Connecteur droit 30"/>
            <p:cNvCxnSpPr/>
            <p:nvPr userDrawn="1"/>
          </p:nvCxnSpPr>
          <p:spPr bwMode="auto">
            <a:xfrm>
              <a:off x="-3175" y="6119813"/>
              <a:ext cx="393700" cy="0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Imag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65" y="62755"/>
            <a:ext cx="965384" cy="639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8733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85999" y="1031301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29399" y="15615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785999" y="26315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7" name="Titre 1"/>
          <p:cNvSpPr txBox="1">
            <a:spLocks/>
          </p:cNvSpPr>
          <p:nvPr userDrawn="1"/>
        </p:nvSpPr>
        <p:spPr>
          <a:xfrm>
            <a:off x="1856563" y="315473"/>
            <a:ext cx="9144000" cy="933890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kern="1200">
                <a:solidFill>
                  <a:srgbClr val="006D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grpSp>
        <p:nvGrpSpPr>
          <p:cNvPr id="25" name="Groupe 24"/>
          <p:cNvGrpSpPr/>
          <p:nvPr userDrawn="1"/>
        </p:nvGrpSpPr>
        <p:grpSpPr>
          <a:xfrm>
            <a:off x="-3175" y="0"/>
            <a:ext cx="1560545" cy="6858000"/>
            <a:chOff x="-3175" y="0"/>
            <a:chExt cx="1560545" cy="6858000"/>
          </a:xfrm>
        </p:grpSpPr>
        <p:sp>
          <p:nvSpPr>
            <p:cNvPr id="26" name="Pentagone 25"/>
            <p:cNvSpPr/>
            <p:nvPr userDrawn="1"/>
          </p:nvSpPr>
          <p:spPr bwMode="auto">
            <a:xfrm>
              <a:off x="382246" y="735158"/>
              <a:ext cx="1175124" cy="285563"/>
            </a:xfrm>
            <a:prstGeom prst="homePlate">
              <a:avLst/>
            </a:prstGeom>
            <a:solidFill>
              <a:srgbClr val="006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27" name="Titre 1"/>
            <p:cNvSpPr txBox="1">
              <a:spLocks/>
            </p:cNvSpPr>
            <p:nvPr userDrawn="1"/>
          </p:nvSpPr>
          <p:spPr bwMode="auto">
            <a:xfrm>
              <a:off x="284195" y="767161"/>
              <a:ext cx="1273175" cy="253560"/>
            </a:xfrm>
            <a:prstGeom prst="rect">
              <a:avLst/>
            </a:prstGeom>
          </p:spPr>
          <p:txBody>
            <a:bodyPr>
              <a:normAutofit lnSpcReduction="10000"/>
            </a:bodyPr>
            <a:lstStyle>
              <a:lvl1pPr algn="l" defTabSz="457200" rtl="0" eaLnBrk="1" latinLnBrk="0" hangingPunct="1">
                <a:spcBef>
                  <a:spcPct val="0"/>
                </a:spcBef>
                <a:buNone/>
                <a:defRPr sz="36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  <a:ea typeface="+mj-ea"/>
                  <a:cs typeface="+mj-cs"/>
                </a:defRPr>
              </a:lvl1pPr>
              <a:lvl2pPr eaLnBrk="1" hangingPunct="1">
                <a:defRPr>
                  <a:solidFill>
                    <a:schemeClr val="tx2"/>
                  </a:solidFill>
                </a:defRPr>
              </a:lvl2pPr>
              <a:lvl3pPr eaLnBrk="1" hangingPunct="1">
                <a:defRPr>
                  <a:solidFill>
                    <a:schemeClr val="tx2"/>
                  </a:solidFill>
                </a:defRPr>
              </a:lvl3pPr>
              <a:lvl4pPr eaLnBrk="1" hangingPunct="1">
                <a:defRPr>
                  <a:solidFill>
                    <a:schemeClr val="tx2"/>
                  </a:solidFill>
                </a:defRPr>
              </a:lvl4pPr>
              <a:lvl5pPr eaLnBrk="1" hangingPunct="1">
                <a:defRPr>
                  <a:solidFill>
                    <a:schemeClr val="tx2"/>
                  </a:solidFill>
                </a:defRPr>
              </a:lvl5pPr>
              <a:lvl6pPr eaLnBrk="1" hangingPunct="1">
                <a:defRPr>
                  <a:solidFill>
                    <a:schemeClr val="tx2"/>
                  </a:solidFill>
                </a:defRPr>
              </a:lvl6pPr>
              <a:lvl7pPr eaLnBrk="1" hangingPunct="1">
                <a:defRPr>
                  <a:solidFill>
                    <a:schemeClr val="tx2"/>
                  </a:solidFill>
                </a:defRPr>
              </a:lvl7pPr>
              <a:lvl8pPr eaLnBrk="1" hangingPunct="1">
                <a:defRPr>
                  <a:solidFill>
                    <a:schemeClr val="tx2"/>
                  </a:solidFill>
                </a:defRPr>
              </a:lvl8pPr>
              <a:lvl9pPr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pPr algn="ctr" fontAlgn="auto">
                <a:spcAft>
                  <a:spcPts val="0"/>
                </a:spcAft>
                <a:defRPr/>
              </a:pPr>
              <a:r>
                <a:rPr lang="fr-FR" sz="1100" dirty="0">
                  <a:solidFill>
                    <a:srgbClr val="FFFFFF"/>
                  </a:solidFill>
                  <a:latin typeface="Century Gothic" panose="020B0502020202020204"/>
                  <a:cs typeface="Arial" panose="020B0604020202020204" pitchFamily="34" charset="0"/>
                </a:rPr>
                <a:t>www.at2er.tg</a:t>
              </a:r>
              <a:endParaRPr lang="fr-FR" dirty="0">
                <a:solidFill>
                  <a:srgbClr val="FFFFFF"/>
                </a:solidFill>
                <a:latin typeface="Century Gothic" panose="020B0502020202020204"/>
                <a:cs typeface="Arial" panose="020B0604020202020204" pitchFamily="34" charset="0"/>
              </a:endParaRPr>
            </a:p>
          </p:txBody>
        </p:sp>
        <p:sp>
          <p:nvSpPr>
            <p:cNvPr id="28" name="Rectangle 27"/>
            <p:cNvSpPr/>
            <p:nvPr userDrawn="1"/>
          </p:nvSpPr>
          <p:spPr bwMode="auto">
            <a:xfrm>
              <a:off x="-3175" y="0"/>
              <a:ext cx="393700" cy="6858000"/>
            </a:xfrm>
            <a:prstGeom prst="rect">
              <a:avLst/>
            </a:prstGeom>
            <a:solidFill>
              <a:srgbClr val="0000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dirty="0"/>
            </a:p>
          </p:txBody>
        </p:sp>
        <p:sp>
          <p:nvSpPr>
            <p:cNvPr id="29" name="Espace réservé du pied de page 4"/>
            <p:cNvSpPr txBox="1">
              <a:spLocks/>
            </p:cNvSpPr>
            <p:nvPr userDrawn="1"/>
          </p:nvSpPr>
          <p:spPr bwMode="auto">
            <a:xfrm rot="16200000">
              <a:off x="-2890838" y="2949576"/>
              <a:ext cx="6119813" cy="220662"/>
            </a:xfrm>
            <a:prstGeom prst="rect">
              <a:avLst/>
            </a:prstGeom>
          </p:spPr>
          <p:txBody>
            <a:bodyPr/>
            <a:lstStyle>
              <a:defPPr>
                <a:defRPr lang="fr-FR"/>
              </a:defPPr>
              <a:lvl1pPr marL="0" algn="l" defTabSz="914400" rtl="0" eaLnBrk="1" latinLnBrk="0" hangingPunct="1">
                <a:defRPr sz="1000" b="0" kern="1200">
                  <a:solidFill>
                    <a:schemeClr val="bg1"/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/>
                <a:t>Agence Togolaise d’Electrification Rurale et des Energies Renouvelables</a:t>
              </a:r>
              <a:r>
                <a:rPr lang="fr-FR">
                  <a:cs typeface="Times New Roman" panose="02020603050405020304" pitchFamily="18" charset="0"/>
                </a:rPr>
                <a:t> </a:t>
              </a:r>
              <a:endParaRPr lang="en-US" dirty="0">
                <a:cs typeface="Times New Roman" panose="02020603050405020304" pitchFamily="18" charset="0"/>
              </a:endParaRPr>
            </a:p>
          </p:txBody>
        </p:sp>
        <p:sp>
          <p:nvSpPr>
            <p:cNvPr id="30" name="Espace réservé du numéro de diapositive 5"/>
            <p:cNvSpPr txBox="1">
              <a:spLocks/>
            </p:cNvSpPr>
            <p:nvPr userDrawn="1"/>
          </p:nvSpPr>
          <p:spPr bwMode="auto">
            <a:xfrm rot="16200000" flipH="1">
              <a:off x="-155575" y="6338887"/>
              <a:ext cx="673100" cy="365126"/>
            </a:xfrm>
            <a:prstGeom prst="rect">
              <a:avLst/>
            </a:prstGeom>
          </p:spPr>
          <p:txBody>
            <a:bodyPr/>
            <a:lstStyle>
              <a:defPPr>
                <a:defRPr lang="fr-FR"/>
              </a:defPPr>
              <a:lvl1pPr marL="0" algn="l" defTabSz="914400" rtl="0" eaLnBrk="1" latinLnBrk="0" hangingPunct="1">
                <a:defRPr sz="1600" kern="1200">
                  <a:solidFill>
                    <a:schemeClr val="bg1"/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fld id="{33A46BC2-9972-4375-8D09-8ABA6C19553B}" type="slidenum">
                <a:rPr lang="fr-FR" sz="1400" smtClean="0"/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t>‹N°›</a:t>
              </a:fld>
              <a:endParaRPr lang="fr-FR" sz="1400" dirty="0"/>
            </a:p>
          </p:txBody>
        </p:sp>
        <p:cxnSp>
          <p:nvCxnSpPr>
            <p:cNvPr id="31" name="Connecteur droit 30"/>
            <p:cNvCxnSpPr/>
            <p:nvPr userDrawn="1"/>
          </p:nvCxnSpPr>
          <p:spPr bwMode="auto">
            <a:xfrm>
              <a:off x="-3175" y="6119813"/>
              <a:ext cx="393700" cy="0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Imag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65" y="71720"/>
            <a:ext cx="965384" cy="639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6698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2162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9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mailto:info@at2er.tg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636572" y="2962030"/>
            <a:ext cx="9008210" cy="1225485"/>
          </a:xfrm>
          <a:solidFill>
            <a:srgbClr val="006600"/>
          </a:solidFill>
        </p:spPr>
        <p:txBody>
          <a:bodyPr anchor="ctr" anchorCtr="0"/>
          <a:lstStyle/>
          <a:p>
            <a:pPr>
              <a:lnSpc>
                <a:spcPct val="100000"/>
              </a:lnSpc>
            </a:pPr>
            <a:r>
              <a:rPr lang="fr-FR" sz="3600" b="1" dirty="0">
                <a:solidFill>
                  <a:schemeClr val="bg1"/>
                </a:solidFill>
              </a:rPr>
              <a:t>Présentation du processus de comptage de ménages</a:t>
            </a:r>
          </a:p>
        </p:txBody>
      </p:sp>
    </p:spTree>
    <p:extLst>
      <p:ext uri="{BB962C8B-B14F-4D97-AF65-F5344CB8AC3E}">
        <p14:creationId xmlns:p14="http://schemas.microsoft.com/office/powerpoint/2010/main" val="19852512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66B4DEDC-557B-40BE-B513-7A42D5DA57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fr-TG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88E7A385-83C6-4AAE-ABAB-44377C19129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sz="4000" dirty="0"/>
              <a:t>Exemple d’agglomération</a:t>
            </a:r>
            <a:endParaRPr lang="fr-TG" sz="4000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7D3B45B-5EF8-47CB-BE8D-9E0AE2120C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2145" y="1417984"/>
            <a:ext cx="8815546" cy="5071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7872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>
          <a:xfrm>
            <a:off x="512064" y="1143000"/>
            <a:ext cx="10908791" cy="987552"/>
          </a:xfrm>
        </p:spPr>
        <p:txBody>
          <a:bodyPr/>
          <a:lstStyle/>
          <a:p>
            <a:r>
              <a:rPr lang="fr-FR" sz="4800" dirty="0"/>
              <a:t>MERCI POUR VOTRE ATTENTION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5568695" y="2577139"/>
            <a:ext cx="6233663" cy="26151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9000"/>
              </a:lnSpc>
              <a:spcAft>
                <a:spcPts val="600"/>
              </a:spcAft>
            </a:pPr>
            <a:r>
              <a:rPr lang="fr-FR" sz="4000" b="1" kern="1400" dirty="0">
                <a:latin typeface="Arial" panose="020B0604020202020204" pitchFamily="34" charset="0"/>
              </a:rPr>
              <a:t>Contact</a:t>
            </a:r>
            <a:endParaRPr lang="fr-FR" kern="1400" dirty="0">
              <a:latin typeface="Calibri" panose="020F0502020204030204" pitchFamily="34" charset="0"/>
            </a:endParaRPr>
          </a:p>
          <a:p>
            <a:pPr algn="ctr">
              <a:lnSpc>
                <a:spcPct val="115000"/>
              </a:lnSpc>
            </a:pPr>
            <a:r>
              <a:rPr lang="fr-FR" kern="1400" dirty="0">
                <a:latin typeface="Arial Rounded MT Bold" panose="020F0704030504030204" pitchFamily="34" charset="0"/>
              </a:rPr>
              <a:t>14 BP 128 Lomé, Togo</a:t>
            </a:r>
            <a:endParaRPr lang="fr-FR" kern="1400" dirty="0">
              <a:latin typeface="Calibri" panose="020F0502020204030204" pitchFamily="34" charset="0"/>
            </a:endParaRPr>
          </a:p>
          <a:p>
            <a:pPr algn="ctr">
              <a:lnSpc>
                <a:spcPct val="115000"/>
              </a:lnSpc>
            </a:pPr>
            <a:r>
              <a:rPr lang="fr-FR" kern="1400" dirty="0">
                <a:latin typeface="Calibri" panose="020F0502020204030204" pitchFamily="34" charset="0"/>
              </a:rPr>
              <a:t> </a:t>
            </a:r>
            <a:r>
              <a:rPr lang="fr-FR" kern="1400" dirty="0">
                <a:latin typeface="Arial Rounded MT Bold" panose="020F0704030504030204" pitchFamily="34" charset="0"/>
              </a:rPr>
              <a:t>Tél : (00 228) 22 21 21 44 </a:t>
            </a:r>
            <a:endParaRPr lang="fr-FR" kern="1400" dirty="0">
              <a:latin typeface="Calibri" panose="020F0502020204030204" pitchFamily="34" charset="0"/>
            </a:endParaRPr>
          </a:p>
          <a:p>
            <a:pPr algn="ctr">
              <a:lnSpc>
                <a:spcPct val="115000"/>
              </a:lnSpc>
            </a:pPr>
            <a:r>
              <a:rPr lang="fr-FR" kern="1400" dirty="0">
                <a:latin typeface="Arial Rounded MT Bold" panose="020F0704030504030204" pitchFamily="34" charset="0"/>
              </a:rPr>
              <a:t>          (00 228) 22 21 21 66</a:t>
            </a:r>
            <a:endParaRPr lang="fr-FR" kern="1400" dirty="0">
              <a:latin typeface="Calibri" panose="020F0502020204030204" pitchFamily="34" charset="0"/>
            </a:endParaRPr>
          </a:p>
          <a:p>
            <a:pPr algn="ctr">
              <a:lnSpc>
                <a:spcPct val="115000"/>
              </a:lnSpc>
            </a:pPr>
            <a:r>
              <a:rPr lang="fr-FR" sz="800" kern="1400" dirty="0">
                <a:latin typeface="Arial Rounded MT Bold" panose="020F0704030504030204" pitchFamily="34" charset="0"/>
              </a:rPr>
              <a:t> </a:t>
            </a:r>
            <a:endParaRPr lang="fr-FR" kern="1400" dirty="0">
              <a:latin typeface="Calibri" panose="020F0502020204030204" pitchFamily="34" charset="0"/>
            </a:endParaRPr>
          </a:p>
          <a:p>
            <a:pPr algn="ctr">
              <a:lnSpc>
                <a:spcPct val="115000"/>
              </a:lnSpc>
            </a:pPr>
            <a:r>
              <a:rPr lang="fr-FR" kern="1400" dirty="0">
                <a:latin typeface="Calibri" panose="020F0502020204030204" pitchFamily="34" charset="0"/>
              </a:rPr>
              <a:t> </a:t>
            </a:r>
            <a:r>
              <a:rPr lang="fr-FR" u="sng" kern="1400" dirty="0">
                <a:latin typeface="Arial Rounded MT Bold" panose="020F0704030504030204" pitchFamily="34" charset="0"/>
                <a:hlinkClick r:id="rId2"/>
              </a:rPr>
              <a:t>info@at2er.tg</a:t>
            </a:r>
            <a:r>
              <a:rPr lang="fr-FR" kern="1400" dirty="0">
                <a:latin typeface="Arial Rounded MT Bold" panose="020F0704030504030204" pitchFamily="34" charset="0"/>
              </a:rPr>
              <a:t> | secretariat@at2er.tg</a:t>
            </a:r>
            <a:endParaRPr lang="fr-FR" kern="1400" dirty="0">
              <a:latin typeface="Calibri" panose="020F0502020204030204" pitchFamily="34" charset="0"/>
            </a:endParaRPr>
          </a:p>
          <a:p>
            <a:pPr algn="ctr">
              <a:lnSpc>
                <a:spcPct val="115000"/>
              </a:lnSpc>
            </a:pPr>
            <a:r>
              <a:rPr lang="fr-FR" kern="1400" dirty="0">
                <a:latin typeface="Arial Rounded MT Bold" panose="020F0704030504030204" pitchFamily="34" charset="0"/>
              </a:rPr>
              <a:t>www.at2er.tg</a:t>
            </a:r>
            <a:r>
              <a:rPr lang="fr-FR" kern="1400" dirty="0">
                <a:latin typeface="Calibri" panose="020F0502020204030204" pitchFamily="34" charset="0"/>
              </a:rPr>
              <a:t> 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138" y="2419800"/>
            <a:ext cx="4566558" cy="3026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0897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6456F1C-2916-41A4-BBB5-BAD45A833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4510" y="207388"/>
            <a:ext cx="8815547" cy="651521"/>
          </a:xfrm>
        </p:spPr>
        <p:txBody>
          <a:bodyPr/>
          <a:lstStyle/>
          <a:p>
            <a:r>
              <a:rPr lang="fr-FR" sz="4000" b="1" i="1" u="sng" dirty="0"/>
              <a:t>INTRODUCTION</a:t>
            </a:r>
            <a:endParaRPr lang="fr-FR" sz="40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5DA07F6-FDFB-4391-8C36-2B5A60A8F5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818" y="1115749"/>
            <a:ext cx="11781182" cy="5410873"/>
          </a:xfrm>
        </p:spPr>
        <p:txBody>
          <a:bodyPr/>
          <a:lstStyle/>
          <a:p>
            <a:r>
              <a:rPr lang="fr-FR" dirty="0">
                <a:solidFill>
                  <a:schemeClr val="tx1"/>
                </a:solidFill>
              </a:rPr>
              <a:t>Renforcement de capacité des membres de la cellule cartographique de AT2ER en analyse des images SAT</a:t>
            </a:r>
          </a:p>
          <a:p>
            <a:r>
              <a:rPr lang="fr-FR" dirty="0">
                <a:solidFill>
                  <a:schemeClr val="tx1"/>
                </a:solidFill>
              </a:rPr>
              <a:t>Elaboration d’un protocole standard de gestion et d’utilisation des images SAT</a:t>
            </a:r>
          </a:p>
          <a:p>
            <a:r>
              <a:rPr lang="fr-FR" dirty="0">
                <a:solidFill>
                  <a:schemeClr val="tx1"/>
                </a:solidFill>
              </a:rPr>
              <a:t>Importance des images SAT à savoir :</a:t>
            </a:r>
          </a:p>
          <a:p>
            <a:pPr marL="0" indent="0">
              <a:buNone/>
            </a:pPr>
            <a:r>
              <a:rPr lang="fr-FR" dirty="0">
                <a:solidFill>
                  <a:schemeClr val="tx1"/>
                </a:solidFill>
              </a:rPr>
              <a:t>	. la visualisation des différents types ménages</a:t>
            </a:r>
          </a:p>
          <a:p>
            <a:pPr marL="0" indent="0">
              <a:buNone/>
            </a:pPr>
            <a:r>
              <a:rPr lang="fr-FR" dirty="0">
                <a:solidFill>
                  <a:schemeClr val="tx1"/>
                </a:solidFill>
              </a:rPr>
              <a:t>	. la visualisation sur les différents types d’occupation de sol </a:t>
            </a:r>
          </a:p>
          <a:p>
            <a:pPr marL="0" indent="0">
              <a:buNone/>
            </a:pPr>
            <a:r>
              <a:rPr lang="fr-FR" dirty="0">
                <a:solidFill>
                  <a:schemeClr val="tx1"/>
                </a:solidFill>
              </a:rPr>
              <a:t>4.  Appuis à la planification </a:t>
            </a:r>
          </a:p>
          <a:p>
            <a:pPr marL="0" indent="0">
              <a:buNone/>
            </a:pPr>
            <a:r>
              <a:rPr lang="fr-FR" dirty="0">
                <a:solidFill>
                  <a:schemeClr val="tx1"/>
                </a:solidFill>
              </a:rPr>
              <a:t>5.  Appuis au projet mini-</a:t>
            </a:r>
            <a:r>
              <a:rPr lang="fr-FR" dirty="0" err="1">
                <a:solidFill>
                  <a:schemeClr val="tx1"/>
                </a:solidFill>
              </a:rPr>
              <a:t>grid</a:t>
            </a:r>
            <a:endParaRPr lang="fr-FR" dirty="0">
              <a:solidFill>
                <a:schemeClr val="tx1"/>
              </a:solidFill>
            </a:endParaRPr>
          </a:p>
          <a:p>
            <a:endParaRPr lang="fr-FR" dirty="0"/>
          </a:p>
          <a:p>
            <a:pPr marL="0" indent="0">
              <a:buNone/>
            </a:pPr>
            <a:endParaRPr lang="fr-FR" dirty="0"/>
          </a:p>
          <a:p>
            <a:endParaRPr lang="fr-FR" dirty="0"/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3BF0CDB9-A8E5-436D-AF3F-E7531C281AB8}"/>
              </a:ext>
            </a:extLst>
          </p:cNvPr>
          <p:cNvCxnSpPr/>
          <p:nvPr/>
        </p:nvCxnSpPr>
        <p:spPr>
          <a:xfrm>
            <a:off x="1542662" y="888471"/>
            <a:ext cx="10649338" cy="0"/>
          </a:xfrm>
          <a:prstGeom prst="line">
            <a:avLst/>
          </a:prstGeom>
          <a:ln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99828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D0358B3-E185-47BA-BC81-9BFA8DFC2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9776" y="268048"/>
            <a:ext cx="9171411" cy="620421"/>
          </a:xfrm>
        </p:spPr>
        <p:txBody>
          <a:bodyPr/>
          <a:lstStyle/>
          <a:p>
            <a:r>
              <a:rPr lang="de-DE" sz="4000" b="1" i="1" u="sng" dirty="0" err="1"/>
              <a:t>Les</a:t>
            </a:r>
            <a:r>
              <a:rPr lang="de-DE" sz="4000" b="1" i="1" u="sng" dirty="0"/>
              <a:t> </a:t>
            </a:r>
            <a:r>
              <a:rPr lang="de-DE" sz="4000" b="1" i="1" u="sng" dirty="0" err="1"/>
              <a:t>Précisions</a:t>
            </a:r>
            <a:endParaRPr lang="fr-FR" sz="40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CA84436-8430-417D-95C5-0A455F0B3D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818" y="1086680"/>
            <a:ext cx="11781182" cy="5877165"/>
          </a:xfrm>
        </p:spPr>
        <p:txBody>
          <a:bodyPr/>
          <a:lstStyle/>
          <a:p>
            <a:r>
              <a:rPr lang="fr-FR" dirty="0">
                <a:solidFill>
                  <a:schemeClr val="tx1"/>
                </a:solidFill>
              </a:rPr>
              <a:t>Les propositions de comptages des ménages qui suivent ne sont valables qu’en </a:t>
            </a:r>
            <a:r>
              <a:rPr lang="fr-FR" sz="2800" b="1" dirty="0">
                <a:solidFill>
                  <a:schemeClr val="tx1"/>
                </a:solidFill>
              </a:rPr>
              <a:t>zones rurales </a:t>
            </a:r>
            <a:r>
              <a:rPr lang="fr-FR" dirty="0">
                <a:solidFill>
                  <a:schemeClr val="tx1"/>
                </a:solidFill>
              </a:rPr>
              <a:t>et dans le cadre de l’électrification rurale</a:t>
            </a:r>
          </a:p>
          <a:p>
            <a:r>
              <a:rPr lang="fr-FR" dirty="0">
                <a:solidFill>
                  <a:schemeClr val="tx1"/>
                </a:solidFill>
              </a:rPr>
              <a:t>Les outils utilisés sont:</a:t>
            </a:r>
          </a:p>
          <a:p>
            <a:pPr marL="0" indent="0">
              <a:buNone/>
            </a:pPr>
            <a:r>
              <a:rPr lang="fr-FR" dirty="0">
                <a:solidFill>
                  <a:schemeClr val="tx1"/>
                </a:solidFill>
              </a:rPr>
              <a:t>	- les images SAT </a:t>
            </a:r>
            <a:r>
              <a:rPr lang="fr-FR" dirty="0" err="1">
                <a:solidFill>
                  <a:schemeClr val="tx1"/>
                </a:solidFill>
              </a:rPr>
              <a:t>SkySat</a:t>
            </a:r>
            <a:r>
              <a:rPr lang="fr-FR" dirty="0">
                <a:solidFill>
                  <a:schemeClr val="tx1"/>
                </a:solidFill>
              </a:rPr>
              <a:t> 2019</a:t>
            </a:r>
          </a:p>
          <a:p>
            <a:pPr marL="0" indent="0">
              <a:buNone/>
            </a:pPr>
            <a:r>
              <a:rPr lang="fr-FR" dirty="0">
                <a:solidFill>
                  <a:schemeClr val="tx1"/>
                </a:solidFill>
              </a:rPr>
              <a:t>	- logiciel cartographique QGIS</a:t>
            </a:r>
          </a:p>
          <a:p>
            <a:pPr marL="0" indent="0">
              <a:buNone/>
            </a:pPr>
            <a:r>
              <a:rPr lang="fr-FR" dirty="0">
                <a:solidFill>
                  <a:schemeClr val="tx1"/>
                </a:solidFill>
              </a:rPr>
              <a:t>3.  Mission de terrain</a:t>
            </a:r>
          </a:p>
          <a:p>
            <a:pPr marL="0" indent="0">
              <a:buNone/>
            </a:pPr>
            <a:r>
              <a:rPr lang="fr-FR" dirty="0">
                <a:solidFill>
                  <a:schemeClr val="tx1"/>
                </a:solidFill>
              </a:rPr>
              <a:t>4.  Revue du comptage sur base des observations de terrains</a:t>
            </a:r>
          </a:p>
          <a:p>
            <a:pPr marL="0" indent="0">
              <a:buNone/>
            </a:pPr>
            <a:endParaRPr lang="fr-FR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980523B-1E77-4B3A-BC78-F661567E648D}"/>
              </a:ext>
            </a:extLst>
          </p:cNvPr>
          <p:cNvCxnSpPr/>
          <p:nvPr/>
        </p:nvCxnSpPr>
        <p:spPr>
          <a:xfrm>
            <a:off x="1542662" y="888471"/>
            <a:ext cx="10649338" cy="0"/>
          </a:xfrm>
          <a:prstGeom prst="line">
            <a:avLst/>
          </a:prstGeom>
          <a:ln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55230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3CD780D-71AE-4DC2-A909-D96AA45E8A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29669" y="437323"/>
            <a:ext cx="9144000" cy="864648"/>
          </a:xfrm>
        </p:spPr>
        <p:txBody>
          <a:bodyPr/>
          <a:lstStyle/>
          <a:p>
            <a:r>
              <a:rPr lang="fr-FR" sz="4000" dirty="0"/>
              <a:t>Etablissement d’un processus de travail</a:t>
            </a:r>
            <a:endParaRPr lang="fr-TG" sz="4000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F17F986-092E-435C-A222-6D644BBA0C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653" y="1470990"/>
            <a:ext cx="10046016" cy="5261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3178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31D642A-FF5D-46DE-9CD3-4B497EA0D2C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TG"/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D936C479-0A5A-4CB6-8E50-F88CE6E05050}"/>
              </a:ext>
            </a:extLst>
          </p:cNvPr>
          <p:cNvSpPr txBox="1">
            <a:spLocks/>
          </p:cNvSpPr>
          <p:nvPr/>
        </p:nvSpPr>
        <p:spPr>
          <a:xfrm>
            <a:off x="5054859" y="0"/>
            <a:ext cx="2082282" cy="8945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Etape 1</a:t>
            </a:r>
            <a:endParaRPr kumimoji="0" lang="de-DE" sz="4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F3B265B1-108D-4526-9A1F-06CD78C48E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69092"/>
            <a:ext cx="6893431" cy="5099863"/>
          </a:xfrm>
          <a:prstGeom prst="rect">
            <a:avLst/>
          </a:prstGeom>
        </p:spPr>
      </p:pic>
      <p:grpSp>
        <p:nvGrpSpPr>
          <p:cNvPr id="5" name="Groupe 4">
            <a:extLst>
              <a:ext uri="{FF2B5EF4-FFF2-40B4-BE49-F238E27FC236}">
                <a16:creationId xmlns:a16="http://schemas.microsoft.com/office/drawing/2014/main" id="{2F944580-023D-4DA2-9A10-D5613EA415D8}"/>
              </a:ext>
            </a:extLst>
          </p:cNvPr>
          <p:cNvGrpSpPr/>
          <p:nvPr/>
        </p:nvGrpSpPr>
        <p:grpSpPr>
          <a:xfrm>
            <a:off x="1435590" y="3726025"/>
            <a:ext cx="1438240" cy="738664"/>
            <a:chOff x="1435590" y="3726025"/>
            <a:chExt cx="1438240" cy="738664"/>
          </a:xfrm>
        </p:grpSpPr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87D4A677-6F70-4633-A2B9-45B31B5E8BCB}"/>
                </a:ext>
              </a:extLst>
            </p:cNvPr>
            <p:cNvSpPr txBox="1"/>
            <p:nvPr/>
          </p:nvSpPr>
          <p:spPr>
            <a:xfrm>
              <a:off x="1435590" y="3726025"/>
              <a:ext cx="1438240" cy="369332"/>
            </a:xfrm>
            <a:prstGeom prst="rect">
              <a:avLst/>
            </a:prstGeom>
            <a:solidFill>
              <a:srgbClr val="0070C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« Huttes »</a:t>
              </a:r>
              <a:endPara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" name="Ellipse 6">
              <a:extLst>
                <a:ext uri="{FF2B5EF4-FFF2-40B4-BE49-F238E27FC236}">
                  <a16:creationId xmlns:a16="http://schemas.microsoft.com/office/drawing/2014/main" id="{939C9452-8769-47CD-B4AB-BFCCC81DAAC0}"/>
                </a:ext>
              </a:extLst>
            </p:cNvPr>
            <p:cNvSpPr/>
            <p:nvPr/>
          </p:nvSpPr>
          <p:spPr>
            <a:xfrm>
              <a:off x="1886857" y="4095357"/>
              <a:ext cx="754743" cy="369332"/>
            </a:xfrm>
            <a:prstGeom prst="ellips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TG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" name="Groupe 7">
            <a:extLst>
              <a:ext uri="{FF2B5EF4-FFF2-40B4-BE49-F238E27FC236}">
                <a16:creationId xmlns:a16="http://schemas.microsoft.com/office/drawing/2014/main" id="{954778B7-7D31-429E-9A96-2F48D97B5076}"/>
              </a:ext>
            </a:extLst>
          </p:cNvPr>
          <p:cNvGrpSpPr/>
          <p:nvPr/>
        </p:nvGrpSpPr>
        <p:grpSpPr>
          <a:xfrm>
            <a:off x="1490124" y="4755758"/>
            <a:ext cx="1677177" cy="1092781"/>
            <a:chOff x="1490124" y="4755758"/>
            <a:chExt cx="1677177" cy="1092781"/>
          </a:xfrm>
        </p:grpSpPr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7EC78846-73F4-4C1A-93B3-7A3F18DC2478}"/>
                </a:ext>
              </a:extLst>
            </p:cNvPr>
            <p:cNvSpPr txBox="1"/>
            <p:nvPr/>
          </p:nvSpPr>
          <p:spPr>
            <a:xfrm>
              <a:off x="1490124" y="5202208"/>
              <a:ext cx="1677177" cy="646331"/>
            </a:xfrm>
            <a:prstGeom prst="rect">
              <a:avLst/>
            </a:prstGeom>
            <a:solidFill>
              <a:srgbClr val="0070C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Structure « U </a:t>
              </a:r>
              <a:r>
                <a:rPr kumimoji="0" lang="fr-FR" sz="1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femé</a:t>
              </a:r>
              <a:r>
                <a:rPr kumimoji="0" lang="fr-FR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 »</a:t>
              </a:r>
              <a:endPara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0" name="Ellipse 9">
              <a:extLst>
                <a:ext uri="{FF2B5EF4-FFF2-40B4-BE49-F238E27FC236}">
                  <a16:creationId xmlns:a16="http://schemas.microsoft.com/office/drawing/2014/main" id="{A72117C3-660B-424B-ACB0-09067C4EF5A3}"/>
                </a:ext>
              </a:extLst>
            </p:cNvPr>
            <p:cNvSpPr/>
            <p:nvPr/>
          </p:nvSpPr>
          <p:spPr>
            <a:xfrm>
              <a:off x="2177144" y="4755758"/>
              <a:ext cx="696686" cy="369332"/>
            </a:xfrm>
            <a:prstGeom prst="ellips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TG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EA983C8B-CA8C-4C43-8120-383C004186C7}"/>
              </a:ext>
            </a:extLst>
          </p:cNvPr>
          <p:cNvGrpSpPr/>
          <p:nvPr/>
        </p:nvGrpSpPr>
        <p:grpSpPr>
          <a:xfrm>
            <a:off x="3824518" y="5017013"/>
            <a:ext cx="2044437" cy="754744"/>
            <a:chOff x="3824518" y="5017013"/>
            <a:chExt cx="2044437" cy="754744"/>
          </a:xfrm>
        </p:grpSpPr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54679E6F-F72D-4118-A0A0-8A8EE3003A18}"/>
                </a:ext>
              </a:extLst>
            </p:cNvPr>
            <p:cNvSpPr txBox="1"/>
            <p:nvPr/>
          </p:nvSpPr>
          <p:spPr>
            <a:xfrm>
              <a:off x="4191778" y="5402425"/>
              <a:ext cx="1677177" cy="369332"/>
            </a:xfrm>
            <a:prstGeom prst="rect">
              <a:avLst/>
            </a:prstGeom>
            <a:solidFill>
              <a:srgbClr val="0070C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Structure « L »</a:t>
              </a:r>
              <a:endPara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3" name="Ellipse 12">
              <a:extLst>
                <a:ext uri="{FF2B5EF4-FFF2-40B4-BE49-F238E27FC236}">
                  <a16:creationId xmlns:a16="http://schemas.microsoft.com/office/drawing/2014/main" id="{BD42D5FB-29AF-4810-AFE6-38E2916416F6}"/>
                </a:ext>
              </a:extLst>
            </p:cNvPr>
            <p:cNvSpPr/>
            <p:nvPr/>
          </p:nvSpPr>
          <p:spPr>
            <a:xfrm>
              <a:off x="3824518" y="5017013"/>
              <a:ext cx="754743" cy="369332"/>
            </a:xfrm>
            <a:prstGeom prst="ellips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TG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4" name="Image 13">
            <a:extLst>
              <a:ext uri="{FF2B5EF4-FFF2-40B4-BE49-F238E27FC236}">
                <a16:creationId xmlns:a16="http://schemas.microsoft.com/office/drawing/2014/main" id="{A648F33B-E2D8-4BB0-9C00-7881749394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3830" y="297025"/>
            <a:ext cx="98771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559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40D1A09-5236-49A4-8FFD-37DD31CDE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3215" y="-159021"/>
            <a:ext cx="10090246" cy="1066006"/>
          </a:xfrm>
        </p:spPr>
        <p:txBody>
          <a:bodyPr/>
          <a:lstStyle/>
          <a:p>
            <a:r>
              <a:rPr lang="fr-FR" altLang="de-DE" sz="3200" b="1" i="1" u="sng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Les principes de travail pour la revue de comptage</a:t>
            </a:r>
            <a:endParaRPr lang="fr-FR" sz="3200" i="1" u="sng" dirty="0">
              <a:solidFill>
                <a:srgbClr val="00B050"/>
              </a:solidFill>
            </a:endParaRP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D94ABEA5-DFCE-4A7A-8F0B-58917863CDC4}"/>
              </a:ext>
            </a:extLst>
          </p:cNvPr>
          <p:cNvCxnSpPr/>
          <p:nvPr/>
        </p:nvCxnSpPr>
        <p:spPr>
          <a:xfrm>
            <a:off x="1542662" y="883488"/>
            <a:ext cx="10649338" cy="0"/>
          </a:xfrm>
          <a:prstGeom prst="line">
            <a:avLst/>
          </a:prstGeom>
          <a:ln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6DAA403-01A8-462F-B54F-C344C7C437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4070" y="1007164"/>
            <a:ext cx="11767930" cy="5850831"/>
          </a:xfrm>
        </p:spPr>
        <p:txBody>
          <a:bodyPr/>
          <a:lstStyle/>
          <a:p>
            <a:r>
              <a:rPr lang="fr-FR" altLang="de-DE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Principe 1</a:t>
            </a:r>
            <a:r>
              <a:rPr lang="fr-FR" altLang="de-DE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 : Tous les collègues ont le même dossier du Résultat de comptage</a:t>
            </a:r>
          </a:p>
          <a:p>
            <a:r>
              <a:rPr lang="fr-FR" altLang="de-DE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Principe 2</a:t>
            </a:r>
            <a:r>
              <a:rPr lang="fr-FR" altLang="de-DE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 : Nous avons adopter la même nomination du nom des fichier </a:t>
            </a:r>
            <a:r>
              <a:rPr lang="fr-FR" altLang="de-DE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shp</a:t>
            </a:r>
            <a:r>
              <a:rPr lang="fr-FR" altLang="de-DE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     </a:t>
            </a:r>
          </a:p>
          <a:p>
            <a:r>
              <a:rPr lang="fr-FR" altLang="de-DE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Principe 3</a:t>
            </a:r>
            <a:r>
              <a:rPr lang="fr-FR" altLang="de-DE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 : Nous utiliserons la même notation pour la vérification des comptages</a:t>
            </a:r>
          </a:p>
          <a:p>
            <a:r>
              <a:rPr lang="fr-FR" altLang="de-DE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Principe 4</a:t>
            </a:r>
            <a:r>
              <a:rPr lang="fr-FR" altLang="de-DE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 : Il ne s’agit de reprendre le comptage, mais d’utiliser les anciens </a:t>
            </a:r>
            <a:r>
              <a:rPr lang="fr-FR" altLang="de-DE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shp</a:t>
            </a:r>
            <a:r>
              <a:rPr lang="fr-FR" altLang="de-DE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du comptage pour réajuster le nombre de comptage. Il faut toujours garder l’ancien </a:t>
            </a:r>
            <a:r>
              <a:rPr lang="fr-FR" altLang="de-DE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shp</a:t>
            </a:r>
            <a:r>
              <a:rPr lang="fr-FR" altLang="de-DE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de comptage. </a:t>
            </a:r>
            <a:r>
              <a:rPr lang="fr-FR" altLang="de-DE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Processus</a:t>
            </a:r>
            <a:r>
              <a:rPr lang="fr-FR" altLang="de-DE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 : </a:t>
            </a:r>
            <a:r>
              <a:rPr lang="fr-FR" altLang="de-DE" i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Clique droite sur le </a:t>
            </a:r>
            <a:r>
              <a:rPr lang="fr-FR" altLang="de-DE" i="1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shp</a:t>
            </a:r>
            <a:r>
              <a:rPr lang="fr-FR" altLang="de-DE" i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– Exporter – Sauvegarder les entités sous</a:t>
            </a:r>
            <a:r>
              <a:rPr lang="fr-FR" altLang="de-DE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de-DE" altLang="de-DE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r>
              <a:rPr lang="fr-FR" altLang="de-DE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Principe 5</a:t>
            </a:r>
            <a:r>
              <a:rPr lang="fr-FR" altLang="de-DE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 : Créer un nouveau dossier sur vos ordinateurs dans le quelle vous enregistrer les nouveaux </a:t>
            </a:r>
            <a:r>
              <a:rPr lang="fr-FR" altLang="de-DE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shp</a:t>
            </a:r>
            <a:r>
              <a:rPr lang="fr-FR" altLang="de-DE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de-DE" altLang="de-DE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r>
              <a:rPr lang="fr-FR" altLang="de-DE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Principe 6</a:t>
            </a:r>
            <a:r>
              <a:rPr lang="fr-FR" altLang="de-DE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 : Tous les nouveaux </a:t>
            </a:r>
            <a:r>
              <a:rPr lang="fr-FR" altLang="de-DE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shp</a:t>
            </a:r>
            <a:r>
              <a:rPr lang="fr-FR" altLang="de-DE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après mise à jour sont transmis à </a:t>
            </a:r>
            <a:r>
              <a:rPr lang="fr-FR" altLang="de-DE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Tchani</a:t>
            </a:r>
            <a:r>
              <a:rPr lang="fr-FR" altLang="de-DE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pour compilation à travers le </a:t>
            </a:r>
            <a:r>
              <a:rPr lang="fr-FR" altLang="de-DE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WinScp</a:t>
            </a:r>
            <a:r>
              <a:rPr lang="fr-FR" altLang="de-DE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ou </a:t>
            </a:r>
            <a:r>
              <a:rPr lang="fr-FR" altLang="de-DE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Nexcloud</a:t>
            </a:r>
            <a:r>
              <a:rPr lang="fr-FR" altLang="de-DE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pour vérification. Un dossier sera créé à cet effet. </a:t>
            </a:r>
            <a:r>
              <a:rPr lang="fr-FR" altLang="de-DE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Tchani</a:t>
            </a:r>
            <a:r>
              <a:rPr lang="fr-FR" altLang="de-DE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transmet la compilation à Ulrike pour contrôle qualité.</a:t>
            </a:r>
          </a:p>
          <a:p>
            <a:r>
              <a:rPr lang="fr-FR" altLang="de-DE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Principe 7</a:t>
            </a:r>
            <a:r>
              <a:rPr lang="fr-FR" altLang="de-DE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 : Tous les collègues qui finissent une mise à jour d’au moins 10 </a:t>
            </a:r>
            <a:r>
              <a:rPr lang="fr-FR" altLang="de-DE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shp</a:t>
            </a:r>
            <a:r>
              <a:rPr lang="fr-FR" altLang="de-DE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doivent le transmettre à </a:t>
            </a:r>
            <a:r>
              <a:rPr lang="fr-FR" altLang="de-DE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Tchani</a:t>
            </a:r>
            <a:r>
              <a:rPr lang="fr-FR" altLang="de-DE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pour vérification. Ceci pour réduire les risques de retours et saturation de la vérification. Cela permettra également de régler les petits détails au fur et à mesure que nous avançons</a:t>
            </a:r>
            <a:endParaRPr lang="de-DE" dirty="0"/>
          </a:p>
          <a:p>
            <a:pPr marL="0" indent="0">
              <a:buNone/>
            </a:pPr>
            <a:endParaRPr lang="fr-TG" dirty="0"/>
          </a:p>
        </p:txBody>
      </p:sp>
    </p:spTree>
    <p:extLst>
      <p:ext uri="{BB962C8B-B14F-4D97-AF65-F5344CB8AC3E}">
        <p14:creationId xmlns:p14="http://schemas.microsoft.com/office/powerpoint/2010/main" val="34066711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AD94043F-0F10-4E53-B9C8-7CF236F11A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0818" y="1301970"/>
            <a:ext cx="11781182" cy="5556030"/>
          </a:xfrm>
        </p:spPr>
        <p:txBody>
          <a:bodyPr/>
          <a:lstStyle/>
          <a:p>
            <a:pPr marL="0" indent="0">
              <a:buNone/>
            </a:pPr>
            <a:endParaRPr lang="fr-TG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385528D6-8112-41AB-8C98-6C2D117373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29669" y="145774"/>
            <a:ext cx="9144000" cy="768626"/>
          </a:xfrm>
        </p:spPr>
        <p:txBody>
          <a:bodyPr/>
          <a:lstStyle/>
          <a:p>
            <a:r>
              <a:rPr lang="fr-FR" sz="4000" dirty="0"/>
              <a:t>Importance de la méthodologie</a:t>
            </a:r>
            <a:endParaRPr lang="fr-TG" sz="4000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C464714-51C2-45E0-B84F-E11486A652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817" y="1301970"/>
            <a:ext cx="11781183" cy="5556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1928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B0459ED8-EAFC-4182-8B03-381EB9840F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fr-TG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F04E0DBA-9B34-41A6-83B3-6675FBC67A0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sz="4000" dirty="0"/>
              <a:t>Méthodologie appliquée</a:t>
            </a:r>
            <a:endParaRPr lang="fr-TG" sz="4000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C4E8D15-4188-4545-BB44-5A4BF0C86D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3474" y="1444486"/>
            <a:ext cx="11058525" cy="541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8712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C47595FD-8AEF-4874-AB27-E75C93B683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fr-TG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36B0AD6B-7D89-4171-8986-1E13B527477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sz="4000" dirty="0"/>
              <a:t>Résultats en Excel</a:t>
            </a:r>
            <a:endParaRPr lang="fr-TG" sz="4000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022A741-777D-4B20-BE93-7ED76310AA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356" y="1457739"/>
            <a:ext cx="10893287" cy="5032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30228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2ER" id="{4384FFFD-2372-4E8F-AE2C-9D97C38B1E5E}" vid="{526EA932-8C9F-4C69-84C9-38088F6CD420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422</Words>
  <Application>Microsoft Office PowerPoint</Application>
  <PresentationFormat>Grand écran</PresentationFormat>
  <Paragraphs>42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8" baseType="lpstr">
      <vt:lpstr>Arial</vt:lpstr>
      <vt:lpstr>Arial Rounded MT Bold</vt:lpstr>
      <vt:lpstr>Calibri</vt:lpstr>
      <vt:lpstr>Calibri Light</vt:lpstr>
      <vt:lpstr>Century Gothic</vt:lpstr>
      <vt:lpstr>Wingdings 3</vt:lpstr>
      <vt:lpstr>Thème Office</vt:lpstr>
      <vt:lpstr>Présentation du processus de comptage de ménages</vt:lpstr>
      <vt:lpstr>INTRODUCTION</vt:lpstr>
      <vt:lpstr>Les Précisions</vt:lpstr>
      <vt:lpstr>Etablissement d’un processus de travail</vt:lpstr>
      <vt:lpstr>Présentation PowerPoint</vt:lpstr>
      <vt:lpstr>Les principes de travail pour la revue de comptage</vt:lpstr>
      <vt:lpstr>Importance de la méthodologie</vt:lpstr>
      <vt:lpstr>Méthodologie appliquée</vt:lpstr>
      <vt:lpstr>Résultats en Excel</vt:lpstr>
      <vt:lpstr>Exemple d’agglomération</vt:lpstr>
      <vt:lpstr>MERCI POUR VOTRE ATTENTION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L’AGENCE TOGOLAISE D’ELECTRIFICATION RURALE ET DES ENERGIES RENOUVELABLES (AT2ER)</dc:title>
  <dc:creator>Laetitia KLOUTSE</dc:creator>
  <cp:lastModifiedBy>giz</cp:lastModifiedBy>
  <cp:revision>400</cp:revision>
  <dcterms:created xsi:type="dcterms:W3CDTF">2019-03-21T19:43:02Z</dcterms:created>
  <dcterms:modified xsi:type="dcterms:W3CDTF">2020-07-21T07:47:29Z</dcterms:modified>
</cp:coreProperties>
</file>